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89" r:id="rId2"/>
  </p:sldMasterIdLst>
  <p:notesMasterIdLst>
    <p:notesMasterId r:id="rId18"/>
  </p:notesMasterIdLst>
  <p:handoutMasterIdLst>
    <p:handoutMasterId r:id="rId19"/>
  </p:handoutMasterIdLst>
  <p:sldIdLst>
    <p:sldId id="334" r:id="rId3"/>
    <p:sldId id="304" r:id="rId4"/>
    <p:sldId id="342" r:id="rId5"/>
    <p:sldId id="344" r:id="rId6"/>
    <p:sldId id="345" r:id="rId7"/>
    <p:sldId id="349" r:id="rId8"/>
    <p:sldId id="351" r:id="rId9"/>
    <p:sldId id="352" r:id="rId10"/>
    <p:sldId id="354" r:id="rId11"/>
    <p:sldId id="353" r:id="rId12"/>
    <p:sldId id="350" r:id="rId13"/>
    <p:sldId id="348" r:id="rId14"/>
    <p:sldId id="347" r:id="rId15"/>
    <p:sldId id="346" r:id="rId16"/>
    <p:sldId id="343" r:id="rId17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024" autoAdjust="0"/>
  </p:normalViewPr>
  <p:slideViewPr>
    <p:cSldViewPr>
      <p:cViewPr varScale="1">
        <p:scale>
          <a:sx n="80" d="100"/>
          <a:sy n="80" d="100"/>
        </p:scale>
        <p:origin x="-105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68F88C59-319B-4332-9A1D-2A62CFCB00D8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B16A41B8-7DC3-4DB6-84E4-E105629EAA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376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968B300D-05F0-4B43-940D-46DED5A791AD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9B26CD33-4337-4529-948A-94F6960B23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77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1" y="3962400"/>
            <a:ext cx="8298485" cy="1066800"/>
          </a:xfrm>
        </p:spPr>
        <p:txBody>
          <a:bodyPr bIns="0"/>
          <a:lstStyle>
            <a:lvl1pPr algn="r">
              <a:defRPr lang="en-US" dirty="0"/>
            </a:lvl1pPr>
            <a:extLst/>
          </a:lstStyle>
          <a:p>
            <a:r>
              <a:rPr lang="en-US" dirty="0" smtClean="0"/>
              <a:t>Click to add photo album title</a:t>
            </a:r>
            <a:endParaRPr lang="en-US" dirty="0"/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5181600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5133975"/>
            <a:ext cx="6386946" cy="1219200"/>
          </a:xfrm>
        </p:spPr>
        <p:txBody>
          <a:bodyPr vert="horz" tIns="0" anchor="t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date and other details</a:t>
            </a:r>
            <a:endParaRPr lang="en-US" dirty="0"/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600200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86904"/>
            <a:ext cx="8763000" cy="6213896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3403823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228600"/>
            <a:ext cx="4023360" cy="3017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228600"/>
            <a:ext cx="4023360" cy="3017520"/>
          </a:xfrm>
        </p:spPr>
        <p:txBody>
          <a:bodyPr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Mi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3436620"/>
            <a:ext cx="3649900" cy="2889504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384048"/>
            <a:ext cx="4457700" cy="5943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389332"/>
            <a:ext cx="3657600" cy="2887269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228600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228600"/>
            <a:ext cx="2286000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3365392"/>
            <a:ext cx="228521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1295400"/>
            <a:ext cx="1676400" cy="1905000"/>
          </a:xfrm>
        </p:spPr>
        <p:txBody>
          <a:bodyPr anchor="b" anchorCtr="0">
            <a:noAutofit/>
          </a:bodyPr>
          <a:lstStyle>
            <a:lvl1pPr marL="0" marR="0" indent="0" algn="r" rtl="0" latinLnBrk="0">
              <a:spcBef>
                <a:spcPct val="20000"/>
              </a:spcBef>
              <a:buFontTx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1295400"/>
            <a:ext cx="1676400" cy="1905000"/>
          </a:xfrm>
        </p:spPr>
        <p:txBody>
          <a:bodyPr anchor="b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3352800"/>
            <a:ext cx="1676400" cy="1905000"/>
          </a:xfrm>
        </p:spPr>
        <p:txBody>
          <a:bodyPr anchor="t" anchorCtr="0"/>
          <a:lstStyle>
            <a:lvl1pPr marL="0" marR="0" indent="0" algn="r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3352800"/>
            <a:ext cx="16764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1" y="533400"/>
            <a:ext cx="3653297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5334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3352800"/>
            <a:ext cx="3657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61722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52400"/>
            <a:ext cx="3657600" cy="304800"/>
          </a:xfrm>
        </p:spPr>
        <p:txBody>
          <a:bodyPr lIns="9144" anchor="t" anchorCtr="0"/>
          <a:lstStyle>
            <a:lvl1pPr marL="0" marR="0" indent="0" algn="l">
              <a:buFontTx/>
              <a:buNone/>
              <a:defRPr sz="16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 Portrait with Larg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0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6" y="1524000"/>
            <a:ext cx="2106985" cy="2809311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4495800"/>
            <a:ext cx="8763000" cy="1905000"/>
          </a:xfrm>
        </p:spPr>
        <p:txBody>
          <a:bodyPr anchor="t" anchorCtr="0"/>
          <a:lstStyle>
            <a:lvl1pPr marL="0" marR="0" indent="0" algn="l">
              <a:buFontTx/>
              <a:buNone/>
              <a:defRPr sz="2400" baseline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-Up: 1 Portrait with  3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257665"/>
            <a:ext cx="4617720" cy="6172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257665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2432657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4607649"/>
            <a:ext cx="2438402" cy="1828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Landscape with 2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34290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228600"/>
            <a:ext cx="5562600" cy="4171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228600"/>
            <a:ext cx="2070154" cy="29718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4495800"/>
            <a:ext cx="2666999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4495800"/>
            <a:ext cx="2757352" cy="187452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-Up: 3 Portrait with 2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228600"/>
            <a:ext cx="39624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3124200"/>
            <a:ext cx="2606040" cy="3276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3" y="16002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48768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Squa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3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0" y="1371600"/>
            <a:ext cx="3198127" cy="32004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Landscap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94590"/>
            <a:ext cx="7467600" cy="5600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lang="en-US" i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lang="en-US" i="0" dirty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6019800"/>
            <a:ext cx="7467600" cy="38100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2057400"/>
            <a:ext cx="8229600" cy="27432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76800"/>
            <a:ext cx="8229600" cy="1447800"/>
          </a:xfrm>
        </p:spPr>
        <p:txBody>
          <a:bodyPr tIns="91440" rIns="9144" bIns="91440" anchor="t"/>
          <a:lstStyle>
            <a:lvl1pPr marL="0" marR="0" indent="0" algn="l">
              <a:buFontTx/>
              <a:buNone/>
              <a:defRPr sz="1800" i="0"/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CB2EC6F-6501-4E04-BD6C-A8A6CABB2C5B}" type="datetimeFigureOut">
              <a:rPr lang="en-US" smtClean="0"/>
              <a:pPr/>
              <a:t>4/4/2014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5" y="233241"/>
            <a:ext cx="4640305" cy="6172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3048000"/>
            <a:ext cx="3505200" cy="3352800"/>
          </a:xfrm>
        </p:spPr>
        <p:txBody>
          <a:bodyPr tIns="91440" bIns="91440" anchor="b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bum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4572000"/>
            <a:ext cx="7781730" cy="990600"/>
          </a:xfrm>
        </p:spPr>
        <p:txBody>
          <a:bodyPr vert="horz" bIns="0" anchor="b" anchorCtr="0"/>
          <a:lstStyle>
            <a:lvl1pPr>
              <a:defRPr baseline="0"/>
            </a:lvl1pPr>
            <a:extLst/>
          </a:lstStyle>
          <a:p>
            <a:r>
              <a:rPr lang="en-US" dirty="0" smtClean="0"/>
              <a:t>Click to add section title</a:t>
            </a:r>
            <a:endParaRPr lang="en-US" dirty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5600700"/>
            <a:ext cx="7772400" cy="838200"/>
          </a:xfrm>
        </p:spPr>
        <p:txBody>
          <a:bodyPr vert="horz" tIns="0"/>
          <a:lstStyle>
            <a:lvl1pPr>
              <a:buFontTx/>
              <a:buNone/>
              <a:defRPr sz="1800"/>
            </a:lvl1pPr>
            <a:extLst/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2140695"/>
            <a:ext cx="2286000" cy="2286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>
              <a:buFontTx/>
              <a:buNone/>
            </a:pPr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2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7" y="609600"/>
            <a:ext cx="3431353" cy="457514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609600"/>
            <a:ext cx="3429000" cy="4572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FontTx/>
              <a:buNone/>
            </a:pPr>
            <a:r>
              <a:rPr lang="en-US" sz="2400" i="0" smtClean="0"/>
              <a:t>Click icon to add picture</a:t>
            </a:r>
            <a:endParaRPr lang="en-US" sz="2400" i="0" dirty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5334000"/>
            <a:ext cx="3429000" cy="1066800"/>
          </a:xfrm>
        </p:spPr>
        <p:txBody>
          <a:bodyPr lIns="91440"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Landscape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676400"/>
            <a:ext cx="4038600" cy="30289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rtl="0" latinLnBrk="0"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4857750"/>
            <a:ext cx="4038600" cy="1238250"/>
          </a:xfrm>
        </p:spPr>
        <p:txBody>
          <a:bodyPr rIns="9144"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 Mixed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381000"/>
            <a:ext cx="3773424" cy="283006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381000"/>
            <a:ext cx="4462272" cy="594969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rtl="0" latinLnBrk="0">
              <a:spcBef>
                <a:spcPct val="20000"/>
              </a:spcBef>
              <a:buClr>
                <a:srgbClr val="D34817"/>
              </a:buClr>
              <a:buSzPct val="85000"/>
              <a:buFontTx/>
              <a:buNone/>
            </a:pPr>
            <a:r>
              <a:rPr lang="en-US" i="0" smtClean="0"/>
              <a:t>Click icon to add picture</a:t>
            </a:r>
            <a:endParaRPr lang="en-US" i="0" dirty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6" y="3352800"/>
            <a:ext cx="3773425" cy="2971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 Portrait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1066800"/>
            <a:ext cx="2743200" cy="36576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rtl="0" latinLnBrk="0">
              <a:spcBef>
                <a:spcPct val="20000"/>
              </a:spcBef>
              <a:buClr>
                <a:srgbClr val="438086"/>
              </a:buClr>
              <a:buSzPct val="60000"/>
              <a:buFontTx/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4876800"/>
            <a:ext cx="2743200" cy="1447800"/>
          </a:xfrm>
        </p:spPr>
        <p:txBody>
          <a:bodyPr anchor="t" anchorCtr="0">
            <a:noAutofit/>
          </a:bodyPr>
          <a:lstStyle>
            <a:lvl1pPr marL="0" marR="0" indent="0" algn="l" rtl="0" latinLnBrk="0">
              <a:spcBef>
                <a:spcPct val="20000"/>
              </a:spcBef>
              <a:buFontTx/>
              <a:buNone/>
              <a:defRPr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lang="en-US" dirty="0" smtClean="0"/>
              <a:t>Click to add caption</a:t>
            </a:r>
            <a:endParaRPr lang="en-US" dirty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dirty="0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dirty="0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 dirty="0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6559360"/>
            <a:ext cx="2438400" cy="244475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6558153"/>
            <a:ext cx="4648200" cy="246888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6559360"/>
            <a:ext cx="914400" cy="24447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84A2-23CF-44F5-B813-5187ED5C7D1C}" type="datetimeFigureOut">
              <a:rPr lang="en-US" sz="1200" smtClean="0">
                <a:solidFill>
                  <a:schemeClr val="tx2"/>
                </a:solidFill>
              </a:rPr>
              <a:pPr/>
              <a:t>4/4/2014</a:t>
            </a:fld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ctr"/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F99EC173-99AE-4773-AB25-02E469A13EAE}" type="slidenum">
              <a:rPr lang="en-US" sz="1200" smtClean="0">
                <a:solidFill>
                  <a:schemeClr val="tx2"/>
                </a:solidFill>
              </a:rPr>
              <a:pPr algn="r"/>
              <a:t>‹#›</a:t>
            </a:fld>
            <a:endParaRPr lang="en-US" sz="1200" dirty="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4" r:id="rId12"/>
    <p:sldLayoutId id="2147483706" r:id="rId13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nts-sky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9847"/>
            <a:ext cx="2743200" cy="3191505"/>
          </a:xfrm>
          <a:prstGeom prst="rect">
            <a:avLst/>
          </a:prstGeom>
          <a:noFill/>
          <a:ln w="3175" cap="sq" cmpd="sng" algn="ctr">
            <a:noFill/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trees_j0202227.png"/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33588"/>
            <a:ext cx="2743200" cy="3524024"/>
          </a:xfrm>
          <a:prstGeom prst="roundRect">
            <a:avLst>
              <a:gd name="adj" fmla="val 16667"/>
            </a:avLst>
          </a:prstGeom>
          <a:noFill/>
          <a:ln w="38100" cap="sq" cmpd="sng" algn="ctr">
            <a:noFill/>
            <a:prstDash val="solid"/>
            <a:miter lim="800000"/>
          </a:ln>
          <a:effectLst>
            <a:outerShdw blurRad="63500" dist="76200" dir="2700000" algn="tl" rotWithShape="0">
              <a:srgbClr val="000000">
                <a:alpha val="70000"/>
              </a:srgbClr>
            </a:outerShdw>
            <a:softEdge rad="31750"/>
          </a:effectLst>
        </p:spPr>
      </p:pic>
      <p:pic>
        <p:nvPicPr>
          <p:cNvPr id="10" name="Octagon 9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9605"/>
            <a:ext cx="2743200" cy="3151990"/>
          </a:xfrm>
          <a:prstGeom prst="rect">
            <a:avLst/>
          </a:prstGeom>
          <a:noFill/>
          <a:ln w="19050" cap="rnd" cmpd="sng" algn="ctr">
            <a:solidFill>
              <a:schemeClr val="tx1"/>
            </a:solidFill>
            <a:prstDash val="solid"/>
            <a:miter lim="800000"/>
          </a:ln>
          <a:effectLst>
            <a:innerShdw blurRad="50800" dist="50800" dir="13500000">
              <a:srgbClr val="000000">
                <a:alpha val="60000"/>
              </a:srgbClr>
            </a:innerShdw>
          </a:effectLst>
        </p:spPr>
      </p:pic>
      <p:sp>
        <p:nvSpPr>
          <p:cNvPr id="11" name="W¥ل云玗İαЂÕØÚáÛ丫:Téxt Plàçèhòlðêr 表¥鷗字㌍_W 10"/>
          <p:cNvSpPr>
            <a:spLocks noGrp="1"/>
          </p:cNvSpPr>
          <p:nvPr>
            <p:ph type="body" sz="quarter" idx="13"/>
          </p:nvPr>
        </p:nvSpPr>
        <p:spPr>
          <a:xfrm>
            <a:off x="228600" y="4876800"/>
            <a:ext cx="8610600" cy="1752600"/>
          </a:xfrm>
        </p:spPr>
        <p:txBody>
          <a:bodyPr/>
          <a:lstStyle>
            <a:extLst/>
          </a:lstStyle>
          <a:p>
            <a:r>
              <a:rPr lang="en-US" sz="1800" dirty="0"/>
              <a:t>Picture Quick Styles give you great looking “frames” in a single click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7040"/>
            <a:ext cx="9144000" cy="596392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277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3178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5250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32024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0681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03" y="0"/>
            <a:ext cx="8574593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3868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284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27894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911958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648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450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1314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aterfall_j0262353.png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702"/>
            <a:ext cx="9144000" cy="5468595"/>
          </a:xfrm>
          <a:prstGeom prst="rect">
            <a:avLst/>
          </a:prstGeom>
          <a:noFill/>
          <a:ln w="25400" cap="rnd" cmpd="sng" algn="ctr">
            <a:noFill/>
            <a:prstDash val="solid"/>
          </a:ln>
          <a:effectLst>
            <a:outerShdw blurRad="63500" dist="38100" dir="540000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7778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 Photo 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ClassicPhotoAlbum</Template>
  <TotalTime>0</TotalTime>
  <Words>30</Words>
  <Application>Microsoft Office PowerPoint</Application>
  <PresentationFormat>On-screen Show (4:3)</PresentationFormat>
  <Paragraphs>16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Classic Photo Album</vt:lpstr>
      <vt:lpstr>Tradeshow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2013-10-28T13:17:45Z</dcterms:created>
  <dcterms:modified xsi:type="dcterms:W3CDTF">2014-04-04T20:44:02Z</dcterms:modified>
</cp:coreProperties>
</file>