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3643" autoAdjust="0"/>
  </p:normalViewPr>
  <p:slideViewPr>
    <p:cSldViewPr snapToGrid="0">
      <p:cViewPr varScale="1">
        <p:scale>
          <a:sx n="59" d="100"/>
          <a:sy n="59" d="100"/>
        </p:scale>
        <p:origin x="22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these cards, replace our sample content with your own. Or,</a:t>
            </a:r>
            <a:r>
              <a:rPr lang="en-US" baseline="0" dirty="0"/>
              <a:t> if you’d rather start from a clean slate, press the New Slide button on the Home tab to insert a new page. Now enter your text and pictures in the empty placeholders.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change these cards, replace our sample content with your own. Or,</a:t>
            </a:r>
            <a:r>
              <a:rPr lang="en-US" baseline="0" dirty="0"/>
              <a:t> if you’d rather start from a clean slate, press the New Slide button on the Home tab to insert a new page. Now enter your text and pictures in the empty placeholders.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0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 - top"/>
          <p:cNvGrpSpPr/>
          <p:nvPr userDrawn="1"/>
        </p:nvGrpSpPr>
        <p:grpSpPr>
          <a:xfrm>
            <a:off x="1143227" y="1163638"/>
            <a:ext cx="5549900" cy="3734137"/>
            <a:chOff x="1143227" y="1163638"/>
            <a:chExt cx="5549900" cy="3734137"/>
          </a:xfrm>
        </p:grpSpPr>
        <p:pic>
          <p:nvPicPr>
            <p:cNvPr id="29" name="Picture 28" title="Background picture - top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1167893"/>
              <a:ext cx="5485946" cy="3663393"/>
            </a:xfrm>
            <a:prstGeom prst="rect">
              <a:avLst/>
            </a:prstGeom>
          </p:spPr>
        </p:pic>
        <p:grpSp>
          <p:nvGrpSpPr>
            <p:cNvPr id="11" name="Group 10" title="Background graphics - top"/>
            <p:cNvGrpSpPr/>
            <p:nvPr userDrawn="1"/>
          </p:nvGrpSpPr>
          <p:grpSpPr>
            <a:xfrm>
              <a:off x="1227138" y="1163638"/>
              <a:ext cx="5465989" cy="3734137"/>
              <a:chOff x="1227138" y="1163638"/>
              <a:chExt cx="5465989" cy="3734137"/>
            </a:xfrm>
          </p:grpSpPr>
          <p:grpSp>
            <p:nvGrpSpPr>
              <p:cNvPr id="5" name="Group 4"/>
              <p:cNvGrpSpPr/>
              <p:nvPr userDrawn="1"/>
            </p:nvGrpSpPr>
            <p:grpSpPr>
              <a:xfrm>
                <a:off x="1227138" y="1163638"/>
                <a:ext cx="5421312" cy="3603625"/>
                <a:chOff x="1227138" y="1163638"/>
                <a:chExt cx="5421312" cy="3603625"/>
              </a:xfrm>
            </p:grpSpPr>
            <p:sp>
              <p:nvSpPr>
                <p:cNvPr id="18" name="snow"/>
                <p:cNvSpPr>
                  <a:spLocks/>
                </p:cNvSpPr>
                <p:nvPr userDrawn="1"/>
              </p:nvSpPr>
              <p:spPr bwMode="auto">
                <a:xfrm>
                  <a:off x="5503863" y="116363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snow"/>
                <p:cNvSpPr>
                  <a:spLocks/>
                </p:cNvSpPr>
                <p:nvPr userDrawn="1"/>
              </p:nvSpPr>
              <p:spPr bwMode="auto">
                <a:xfrm>
                  <a:off x="3517900" y="121443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snow"/>
                <p:cNvSpPr>
                  <a:spLocks/>
                </p:cNvSpPr>
                <p:nvPr userDrawn="1"/>
              </p:nvSpPr>
              <p:spPr bwMode="auto">
                <a:xfrm>
                  <a:off x="1230313" y="343693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snow"/>
                <p:cNvSpPr>
                  <a:spLocks/>
                </p:cNvSpPr>
                <p:nvPr userDrawn="1"/>
              </p:nvSpPr>
              <p:spPr bwMode="auto">
                <a:xfrm>
                  <a:off x="2981325" y="420528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Freeform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129506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snow"/>
                <p:cNvSpPr>
                  <a:spLocks/>
                </p:cNvSpPr>
                <p:nvPr userDrawn="1"/>
              </p:nvSpPr>
              <p:spPr bwMode="auto">
                <a:xfrm>
                  <a:off x="1227138" y="126206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 userDrawn="1"/>
            </p:nvGrpSpPr>
            <p:grpSpPr>
              <a:xfrm>
                <a:off x="5340779" y="3401503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27" name="snow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" name="Group 1" title="Background graphics - bottom"/>
          <p:cNvGrpSpPr/>
          <p:nvPr userDrawn="1"/>
        </p:nvGrpSpPr>
        <p:grpSpPr>
          <a:xfrm>
            <a:off x="1143227" y="5236318"/>
            <a:ext cx="5549900" cy="3749246"/>
            <a:chOff x="1143227" y="5236318"/>
            <a:chExt cx="5549900" cy="3749246"/>
          </a:xfrm>
        </p:grpSpPr>
        <p:pic>
          <p:nvPicPr>
            <p:cNvPr id="30" name="Picture 29" title="Background picture - bottom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5240573"/>
              <a:ext cx="5485946" cy="3663393"/>
            </a:xfrm>
            <a:prstGeom prst="rect">
              <a:avLst/>
            </a:prstGeom>
          </p:spPr>
        </p:pic>
        <p:grpSp>
          <p:nvGrpSpPr>
            <p:cNvPr id="13" name="Group 12" title="Background graphics - bottom"/>
            <p:cNvGrpSpPr/>
            <p:nvPr userDrawn="1"/>
          </p:nvGrpSpPr>
          <p:grpSpPr>
            <a:xfrm>
              <a:off x="1227138" y="5236318"/>
              <a:ext cx="5465989" cy="3749246"/>
              <a:chOff x="1227138" y="5236318"/>
              <a:chExt cx="5465989" cy="3749246"/>
            </a:xfrm>
          </p:grpSpPr>
          <p:grpSp>
            <p:nvGrpSpPr>
              <p:cNvPr id="12" name="Group 11"/>
              <p:cNvGrpSpPr/>
              <p:nvPr userDrawn="1"/>
            </p:nvGrpSpPr>
            <p:grpSpPr>
              <a:xfrm>
                <a:off x="1227138" y="5236318"/>
                <a:ext cx="5421312" cy="3603625"/>
                <a:chOff x="1227138" y="5236318"/>
                <a:chExt cx="5421312" cy="3603625"/>
              </a:xfrm>
            </p:grpSpPr>
            <p:sp>
              <p:nvSpPr>
                <p:cNvPr id="31" name="snow"/>
                <p:cNvSpPr>
                  <a:spLocks/>
                </p:cNvSpPr>
                <p:nvPr userDrawn="1"/>
              </p:nvSpPr>
              <p:spPr bwMode="auto">
                <a:xfrm>
                  <a:off x="5503863" y="523631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snow"/>
                <p:cNvSpPr>
                  <a:spLocks/>
                </p:cNvSpPr>
                <p:nvPr userDrawn="1"/>
              </p:nvSpPr>
              <p:spPr bwMode="auto">
                <a:xfrm>
                  <a:off x="3517900" y="528711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snow"/>
                <p:cNvSpPr>
                  <a:spLocks/>
                </p:cNvSpPr>
                <p:nvPr userDrawn="1"/>
              </p:nvSpPr>
              <p:spPr bwMode="auto">
                <a:xfrm>
                  <a:off x="1230313" y="750961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snow"/>
                <p:cNvSpPr>
                  <a:spLocks/>
                </p:cNvSpPr>
                <p:nvPr userDrawn="1"/>
              </p:nvSpPr>
              <p:spPr bwMode="auto">
                <a:xfrm>
                  <a:off x="2981325" y="827796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536774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snow"/>
                <p:cNvSpPr>
                  <a:spLocks/>
                </p:cNvSpPr>
                <p:nvPr userDrawn="1"/>
              </p:nvSpPr>
              <p:spPr bwMode="auto">
                <a:xfrm>
                  <a:off x="1227138" y="533474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5340779" y="7489292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43" name="snow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Oval 43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7" name="picture placeholder"/>
          <p:cNvSpPr>
            <a:spLocks noGrp="1"/>
          </p:cNvSpPr>
          <p:nvPr userDrawn="1">
            <p:ph type="pic" sz="quarter" idx="12"/>
          </p:nvPr>
        </p:nvSpPr>
        <p:spPr>
          <a:xfrm>
            <a:off x="1550767" y="574420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"/>
          <p:cNvSpPr>
            <a:spLocks noGrp="1"/>
          </p:cNvSpPr>
          <p:nvPr userDrawn="1">
            <p:ph type="pic" sz="quarter" idx="10"/>
          </p:nvPr>
        </p:nvSpPr>
        <p:spPr>
          <a:xfrm>
            <a:off x="1550767" y="167152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Text Placeholder 2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329483" y="8168169"/>
            <a:ext cx="3528391" cy="41936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Message</a:t>
            </a:r>
          </a:p>
        </p:txBody>
      </p:sp>
      <p:sp>
        <p:nvSpPr>
          <p:cNvPr id="26" name="Text Placeholder 2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329484" y="4095490"/>
            <a:ext cx="3528390" cy="419362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2628900" y="3518445"/>
            <a:ext cx="3305175" cy="419362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Sender’s name</a:t>
            </a:r>
          </a:p>
        </p:txBody>
      </p:sp>
      <p:grpSp>
        <p:nvGrpSpPr>
          <p:cNvPr id="3" name="Group 2" title="Background graphics - top"/>
          <p:cNvGrpSpPr/>
          <p:nvPr userDrawn="1"/>
        </p:nvGrpSpPr>
        <p:grpSpPr>
          <a:xfrm>
            <a:off x="1143227" y="1167894"/>
            <a:ext cx="5485946" cy="3656520"/>
            <a:chOff x="1143227" y="1167894"/>
            <a:chExt cx="5485946" cy="3656520"/>
          </a:xfrm>
        </p:grpSpPr>
        <p:pic>
          <p:nvPicPr>
            <p:cNvPr id="4" name="Picture 3" title="Background graphics - top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1167894"/>
              <a:ext cx="5485946" cy="3656520"/>
            </a:xfrm>
            <a:prstGeom prst="rect">
              <a:avLst/>
            </a:prstGeom>
          </p:spPr>
        </p:pic>
        <p:sp>
          <p:nvSpPr>
            <p:cNvPr id="24" name="Freeform 11"/>
            <p:cNvSpPr>
              <a:spLocks noChangeAspect="1"/>
            </p:cNvSpPr>
            <p:nvPr userDrawn="1"/>
          </p:nvSpPr>
          <p:spPr bwMode="auto">
            <a:xfrm>
              <a:off x="1542051" y="1608113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1370013" y="1335088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1411288" y="3614738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5762625" y="4037013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Text Placehold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2628900" y="2372731"/>
            <a:ext cx="3467100" cy="426839"/>
          </a:xfrm>
        </p:spPr>
        <p:txBody>
          <a:bodyPr lIns="0" tIns="0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Greeting</a:t>
            </a:r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2628900" y="2716524"/>
            <a:ext cx="3390900" cy="77043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Type message here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628900" y="7586609"/>
            <a:ext cx="3305175" cy="419362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Sender’s name</a:t>
            </a:r>
          </a:p>
        </p:txBody>
      </p:sp>
      <p:grpSp>
        <p:nvGrpSpPr>
          <p:cNvPr id="2" name="Group 1" title="Background graphics - bottom"/>
          <p:cNvGrpSpPr/>
          <p:nvPr userDrawn="1"/>
        </p:nvGrpSpPr>
        <p:grpSpPr>
          <a:xfrm>
            <a:off x="1143227" y="5236058"/>
            <a:ext cx="5485946" cy="3656520"/>
            <a:chOff x="1143227" y="5236058"/>
            <a:chExt cx="5485946" cy="3656520"/>
          </a:xfrm>
        </p:grpSpPr>
        <p:pic>
          <p:nvPicPr>
            <p:cNvPr id="31" name="Picture 3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5236058"/>
              <a:ext cx="5485946" cy="3656520"/>
            </a:xfrm>
            <a:prstGeom prst="rect">
              <a:avLst/>
            </a:prstGeom>
          </p:spPr>
        </p:pic>
        <p:sp>
          <p:nvSpPr>
            <p:cNvPr id="32" name="Freeform 11"/>
            <p:cNvSpPr>
              <a:spLocks noChangeAspect="1"/>
            </p:cNvSpPr>
            <p:nvPr userDrawn="1"/>
          </p:nvSpPr>
          <p:spPr bwMode="auto">
            <a:xfrm>
              <a:off x="1542051" y="5676277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 userDrawn="1"/>
          </p:nvSpPr>
          <p:spPr bwMode="auto">
            <a:xfrm>
              <a:off x="1370013" y="5403252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/>
            <p:cNvSpPr>
              <a:spLocks/>
            </p:cNvSpPr>
            <p:nvPr userDrawn="1"/>
          </p:nvSpPr>
          <p:spPr bwMode="auto">
            <a:xfrm>
              <a:off x="1411288" y="7682902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auto">
            <a:xfrm>
              <a:off x="5762625" y="8105177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628900" y="6440895"/>
            <a:ext cx="3467100" cy="426839"/>
          </a:xfrm>
        </p:spPr>
        <p:txBody>
          <a:bodyPr lIns="0" tIns="0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Greeting</a:t>
            </a:r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2628900" y="6784688"/>
            <a:ext cx="3390900" cy="77043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/>
            <a:r>
              <a:rPr lang="en-US" dirty="0"/>
              <a:t>Type message here</a:t>
            </a:r>
          </a:p>
        </p:txBody>
      </p:sp>
    </p:spTree>
    <p:extLst>
      <p:ext uri="{BB962C8B-B14F-4D97-AF65-F5344CB8AC3E}">
        <p14:creationId xmlns:p14="http://schemas.microsoft.com/office/powerpoint/2010/main" val="158194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79" y="1671522"/>
            <a:ext cx="3464408" cy="2390965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Merry Christmas!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630" y="5744202"/>
            <a:ext cx="2988706" cy="239096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Merry Christmas!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3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 Christmas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Happy Holidays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Wishing you and yours a </a:t>
            </a:r>
            <a:br>
              <a:rPr lang="en-US"/>
            </a:br>
            <a:r>
              <a:rPr lang="en-US"/>
              <a:t>great holiday and New Year!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Christmas Family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Happy Holidays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Wishing you and yours a </a:t>
            </a:r>
            <a:br>
              <a:rPr lang="en-US" dirty="0"/>
            </a:br>
            <a:r>
              <a:rPr lang="en-US" dirty="0"/>
              <a:t>great holiday and New Year!</a:t>
            </a:r>
          </a:p>
        </p:txBody>
      </p:sp>
    </p:spTree>
    <p:extLst>
      <p:ext uri="{BB962C8B-B14F-4D97-AF65-F5344CB8AC3E}">
        <p14:creationId xmlns:p14="http://schemas.microsoft.com/office/powerpoint/2010/main" val="110066924"/>
      </p:ext>
    </p:extLst>
  </p:cSld>
  <p:clrMapOvr>
    <a:masterClrMapping/>
  </p:clrMapOvr>
</p:sld>
</file>

<file path=ppt/theme/theme1.xml><?xml version="1.0" encoding="utf-8"?>
<a:theme xmlns:a="http://schemas.openxmlformats.org/drawingml/2006/main" name="Christmas Card Green Stripes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C5DC928-C4B5-4EF6-85E9-C57D3D7BA657}" vid="{50764BC9-3260-4995-8AF2-2CD6080D929E}"/>
    </a:ext>
  </a:extLst>
</a:theme>
</file>

<file path=ppt/theme/theme2.xml><?xml version="1.0" encoding="utf-8"?>
<a:theme xmlns:a="http://schemas.openxmlformats.org/drawingml/2006/main" name="Office Them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</TotalTime>
  <Words>128</Words>
  <Application>Microsoft Office PowerPoint</Application>
  <PresentationFormat>Custom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Christmas Card Green Stripes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Jones</dc:creator>
  <cp:lastModifiedBy>T Jones</cp:lastModifiedBy>
  <cp:revision>8</cp:revision>
  <dcterms:created xsi:type="dcterms:W3CDTF">2014-05-14T23:18:37Z</dcterms:created>
  <dcterms:modified xsi:type="dcterms:W3CDTF">2018-07-03T15:32:03Z</dcterms:modified>
</cp:coreProperties>
</file>