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  <p:sldMasterId id="2147483689" r:id="rId2"/>
  </p:sldMasterIdLst>
  <p:notesMasterIdLst>
    <p:notesMasterId r:id="rId18"/>
  </p:notesMasterIdLst>
  <p:handoutMasterIdLst>
    <p:handoutMasterId r:id="rId19"/>
  </p:handoutMasterIdLst>
  <p:sldIdLst>
    <p:sldId id="334" r:id="rId3"/>
    <p:sldId id="304" r:id="rId4"/>
    <p:sldId id="342" r:id="rId5"/>
    <p:sldId id="344" r:id="rId6"/>
    <p:sldId id="345" r:id="rId7"/>
    <p:sldId id="349" r:id="rId8"/>
    <p:sldId id="351" r:id="rId9"/>
    <p:sldId id="352" r:id="rId10"/>
    <p:sldId id="354" r:id="rId11"/>
    <p:sldId id="353" r:id="rId12"/>
    <p:sldId id="350" r:id="rId13"/>
    <p:sldId id="348" r:id="rId14"/>
    <p:sldId id="347" r:id="rId15"/>
    <p:sldId id="346" r:id="rId16"/>
    <p:sldId id="343" r:id="rId17"/>
  </p:sldIdLst>
  <p:sldSz cx="9144000" cy="6858000" type="screen4x3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024" autoAdjust="0"/>
  </p:normalViewPr>
  <p:slideViewPr>
    <p:cSldViewPr>
      <p:cViewPr varScale="1">
        <p:scale>
          <a:sx n="80" d="100"/>
          <a:sy n="80" d="100"/>
        </p:scale>
        <p:origin x="-105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68F88C59-319B-4332-9A1D-2A62CFCB00D8}" type="datetimeFigureOut">
              <a:rPr lang="en-US" smtClean="0"/>
              <a:pPr/>
              <a:t>4/4/2014</a:t>
            </a:fld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B16A41B8-7DC3-4DB6-84E4-E105629EAA3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3762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968B300D-05F0-4B43-940D-46DED5A791AD}" type="datetimeFigureOut">
              <a:rPr lang="en-US" smtClean="0"/>
              <a:pPr/>
              <a:t>4/4/2014</a:t>
            </a:fld>
            <a:endParaRPr lang="en-US" dirty="0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9B26CD33-4337-4529-948A-94F6960B237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377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bum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title" hasCustomPrompt="1"/>
          </p:nvPr>
        </p:nvSpPr>
        <p:spPr>
          <a:xfrm>
            <a:off x="228601" y="3962400"/>
            <a:ext cx="8298485" cy="1066800"/>
          </a:xfrm>
        </p:spPr>
        <p:txBody>
          <a:bodyPr bIns="0"/>
          <a:lstStyle>
            <a:lvl1pPr algn="r">
              <a:defRPr lang="en-US" dirty="0"/>
            </a:lvl1pPr>
            <a:extLst/>
          </a:lstStyle>
          <a:p>
            <a:r>
              <a:rPr lang="en-US" dirty="0" smtClean="0"/>
              <a:t>Click to add photo album title</a:t>
            </a:r>
            <a:endParaRPr lang="en-US" dirty="0"/>
          </a:p>
        </p:txBody>
      </p:sp>
      <p:sp>
        <p:nvSpPr>
          <p:cNvPr id="30" name="Rectangle 7"/>
          <p:cNvSpPr>
            <a:spLocks/>
          </p:cNvSpPr>
          <p:nvPr/>
        </p:nvSpPr>
        <p:spPr>
          <a:xfrm>
            <a:off x="453736" y="5181600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1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0" hasCustomPrompt="1"/>
          </p:nvPr>
        </p:nvSpPr>
        <p:spPr>
          <a:xfrm>
            <a:off x="2133600" y="5133975"/>
            <a:ext cx="6386946" cy="1219200"/>
          </a:xfrm>
        </p:spPr>
        <p:txBody>
          <a:bodyPr vert="horz" tIns="0" anchor="t" anchorCtr="0">
            <a:noAutofit/>
          </a:bodyPr>
          <a:lstStyle>
            <a:lvl1pPr marL="0" marR="0" indent="0" algn="r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date and other details</a:t>
            </a:r>
            <a:endParaRPr lang="en-US" dirty="0"/>
          </a:p>
        </p:txBody>
      </p:sp>
      <p:sp>
        <p:nvSpPr>
          <p:cNvPr id="27" name="Rectangle 6"/>
          <p:cNvSpPr>
            <a:spLocks noGrp="1"/>
          </p:cNvSpPr>
          <p:nvPr>
            <p:ph type="pic" sz="quarter" idx="11"/>
          </p:nvPr>
        </p:nvSpPr>
        <p:spPr>
          <a:xfrm>
            <a:off x="6096000" y="1600200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>
              <a:buFontTx/>
              <a:buNone/>
            </a:pPr>
            <a:r>
              <a:rPr lang="en-US" sz="2000" smtClean="0"/>
              <a:t>Click icon to add picture</a:t>
            </a:r>
            <a:endParaRPr lang="en-US" sz="200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76844" y="186904"/>
            <a:ext cx="8763000" cy="6213896"/>
          </a:xfrm>
          <a:prstGeom prst="rect">
            <a:avLst/>
          </a:prstGeom>
          <a:noFill/>
          <a:ln w="9525" cap="rnd" cmpd="sng" algn="ctr">
            <a:solidFill>
              <a:schemeClr val="bg1">
                <a:tint val="85000"/>
              </a:schemeClr>
            </a:solidFill>
            <a:prstDash val="dash"/>
          </a:ln>
          <a:effectLst>
            <a:outerShdw blurRad="25400" dist="12700" dir="5400000" algn="tl" rotWithShape="0">
              <a:schemeClr val="bg1">
                <a:alpha val="60000"/>
              </a:scheme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dirty="0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13" name="Rectangle 1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 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466344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5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720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63440" y="228600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28600"/>
            <a:ext cx="4023360" cy="3017520"/>
          </a:xfrm>
        </p:spPr>
        <p:txBody>
          <a:bodyPr anchor="b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 Mi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067300" y="3436620"/>
            <a:ext cx="3649900" cy="2889504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Clr>
                <a:srgbClr val="D34817"/>
              </a:buClr>
              <a:buSzPct val="85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9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26720" y="384048"/>
            <a:ext cx="4457700" cy="5943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Clr>
                <a:srgbClr val="D34817"/>
              </a:buClr>
              <a:buSzPct val="85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5067300" y="389332"/>
            <a:ext cx="3657600" cy="2887269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Clr>
                <a:srgbClr val="D34817"/>
              </a:buClr>
              <a:buSzPct val="85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>
            <a:spLocks noGrp="1"/>
          </p:cNvSpPr>
          <p:nvPr>
            <p:ph type="pic" sz="quarter" idx="14"/>
          </p:nvPr>
        </p:nvSpPr>
        <p:spPr>
          <a:xfrm>
            <a:off x="2229297" y="228600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" name="Rectangle 7"/>
          <p:cNvSpPr>
            <a:spLocks noGrp="1"/>
          </p:cNvSpPr>
          <p:nvPr>
            <p:ph type="pic" sz="quarter" idx="26"/>
          </p:nvPr>
        </p:nvSpPr>
        <p:spPr>
          <a:xfrm>
            <a:off x="22292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25"/>
          </p:nvPr>
        </p:nvSpPr>
        <p:spPr>
          <a:xfrm>
            <a:off x="4672217" y="228600"/>
            <a:ext cx="2286000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27"/>
          </p:nvPr>
        </p:nvSpPr>
        <p:spPr>
          <a:xfrm>
            <a:off x="46676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00497" y="1295400"/>
            <a:ext cx="1676400" cy="1905000"/>
          </a:xfrm>
        </p:spPr>
        <p:txBody>
          <a:bodyPr anchor="b" anchorCtr="0">
            <a:noAutofit/>
          </a:bodyPr>
          <a:lstStyle>
            <a:lvl1pPr marL="0" marR="0" indent="0" algn="r" rtl="0" latinLnBrk="0">
              <a:spcBef>
                <a:spcPct val="20000"/>
              </a:spcBef>
              <a:buFontTx/>
              <a:buNone/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7086600" y="1295400"/>
            <a:ext cx="1676400" cy="1905000"/>
          </a:xfrm>
        </p:spPr>
        <p:txBody>
          <a:bodyPr anchor="b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8" hasCustomPrompt="1"/>
          </p:nvPr>
        </p:nvSpPr>
        <p:spPr>
          <a:xfrm>
            <a:off x="400497" y="3352800"/>
            <a:ext cx="1676400" cy="1905000"/>
          </a:xfrm>
        </p:spPr>
        <p:txBody>
          <a:bodyPr anchor="t" anchorCtr="0"/>
          <a:lstStyle>
            <a:lvl1pPr marL="0" marR="0" indent="0" algn="r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30" hasCustomPrompt="1"/>
          </p:nvPr>
        </p:nvSpPr>
        <p:spPr>
          <a:xfrm>
            <a:off x="7086600" y="3352800"/>
            <a:ext cx="1676400" cy="1905000"/>
          </a:xfrm>
        </p:spPr>
        <p:txBody>
          <a:bodyPr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1" name="Rectangle 10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dirty="0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15" name="Rectangle 14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 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pic" sz="quarter" idx="14"/>
          </p:nvPr>
        </p:nvSpPr>
        <p:spPr>
          <a:xfrm>
            <a:off x="926821" y="533400"/>
            <a:ext cx="3653297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26821" y="6172200"/>
            <a:ext cx="3657600" cy="304800"/>
          </a:xfrm>
        </p:spPr>
        <p:txBody>
          <a:bodyPr lIns="9144"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9" name="Rectangle 7"/>
          <p:cNvSpPr>
            <a:spLocks noGrp="1"/>
          </p:cNvSpPr>
          <p:nvPr>
            <p:ph type="pic" sz="quarter" idx="17"/>
          </p:nvPr>
        </p:nvSpPr>
        <p:spPr>
          <a:xfrm>
            <a:off x="4660621" y="5334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Rectangle 7"/>
          <p:cNvSpPr>
            <a:spLocks noGrp="1"/>
          </p:cNvSpPr>
          <p:nvPr>
            <p:ph type="pic" sz="quarter" idx="18"/>
          </p:nvPr>
        </p:nvSpPr>
        <p:spPr>
          <a:xfrm>
            <a:off x="9268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4" name="Rectangle 7"/>
          <p:cNvSpPr>
            <a:spLocks noGrp="1"/>
          </p:cNvSpPr>
          <p:nvPr>
            <p:ph type="pic" sz="quarter" idx="19"/>
          </p:nvPr>
        </p:nvSpPr>
        <p:spPr>
          <a:xfrm>
            <a:off x="46606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926821" y="152400"/>
            <a:ext cx="3657600" cy="304800"/>
          </a:xfrm>
        </p:spPr>
        <p:txBody>
          <a:bodyPr lIns="9144"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3" hasCustomPrompt="1"/>
          </p:nvPr>
        </p:nvSpPr>
        <p:spPr>
          <a:xfrm>
            <a:off x="4660621" y="6172200"/>
            <a:ext cx="3657600" cy="304800"/>
          </a:xfrm>
        </p:spPr>
        <p:txBody>
          <a:bodyPr lIns="9144"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24" hasCustomPrompt="1"/>
          </p:nvPr>
        </p:nvSpPr>
        <p:spPr>
          <a:xfrm>
            <a:off x="4660621" y="152400"/>
            <a:ext cx="3657600" cy="304800"/>
          </a:xfrm>
        </p:spPr>
        <p:txBody>
          <a:bodyPr lIns="9144"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dirty="0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 Portrait with Larg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1524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1"/>
          </p:nvPr>
        </p:nvSpPr>
        <p:spPr>
          <a:xfrm>
            <a:off x="45466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pic" sz="quarter" idx="30"/>
          </p:nvPr>
        </p:nvSpPr>
        <p:spPr>
          <a:xfrm>
            <a:off x="234906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9" name="Rectangle 7"/>
          <p:cNvSpPr>
            <a:spLocks noGrp="1"/>
          </p:cNvSpPr>
          <p:nvPr>
            <p:ph type="pic" sz="quarter" idx="32"/>
          </p:nvPr>
        </p:nvSpPr>
        <p:spPr>
          <a:xfrm>
            <a:off x="6740166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152400" y="4495800"/>
            <a:ext cx="8763000" cy="1905000"/>
          </a:xfrm>
        </p:spPr>
        <p:txBody>
          <a:bodyPr anchor="t" anchorCtr="0"/>
          <a:lstStyle>
            <a:lvl1pPr marL="0" marR="0" indent="0" algn="l">
              <a:buFontTx/>
              <a:buNone/>
              <a:defRPr sz="24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: 1 Portrait with  3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685800" y="257665"/>
            <a:ext cx="4617720" cy="6172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Rectangle 7"/>
          <p:cNvSpPr>
            <a:spLocks noGrp="1" noChangeAspect="1"/>
          </p:cNvSpPr>
          <p:nvPr>
            <p:ph type="pic" sz="quarter" idx="18"/>
          </p:nvPr>
        </p:nvSpPr>
        <p:spPr>
          <a:xfrm>
            <a:off x="5788848" y="257665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Rectangle 7"/>
          <p:cNvSpPr>
            <a:spLocks noGrp="1" noChangeAspect="1"/>
          </p:cNvSpPr>
          <p:nvPr>
            <p:ph type="pic" sz="quarter" idx="22"/>
          </p:nvPr>
        </p:nvSpPr>
        <p:spPr>
          <a:xfrm>
            <a:off x="5788848" y="2432657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4" name="Rectangle 7"/>
          <p:cNvSpPr>
            <a:spLocks noGrp="1" noChangeAspect="1"/>
          </p:cNvSpPr>
          <p:nvPr>
            <p:ph type="pic" sz="quarter" idx="23"/>
          </p:nvPr>
        </p:nvSpPr>
        <p:spPr>
          <a:xfrm>
            <a:off x="5788848" y="4607649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-up: 3 Landscape with 2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/>
          </p:cNvSpPr>
          <p:nvPr>
            <p:ph type="pic" sz="quarter" idx="14"/>
          </p:nvPr>
        </p:nvSpPr>
        <p:spPr>
          <a:xfrm>
            <a:off x="609600" y="34290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17"/>
          </p:nvPr>
        </p:nvSpPr>
        <p:spPr>
          <a:xfrm>
            <a:off x="3033848" y="228600"/>
            <a:ext cx="5562600" cy="4171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6"/>
          </p:nvPr>
        </p:nvSpPr>
        <p:spPr>
          <a:xfrm>
            <a:off x="609600" y="2286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27"/>
          </p:nvPr>
        </p:nvSpPr>
        <p:spPr>
          <a:xfrm>
            <a:off x="5943600" y="4495800"/>
            <a:ext cx="2666999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Rectangle 7"/>
          <p:cNvSpPr>
            <a:spLocks noGrp="1" noChangeAspect="1"/>
          </p:cNvSpPr>
          <p:nvPr>
            <p:ph type="pic" sz="quarter" idx="28"/>
          </p:nvPr>
        </p:nvSpPr>
        <p:spPr>
          <a:xfrm>
            <a:off x="3033848" y="4495800"/>
            <a:ext cx="2757352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-Up: 3 Portrait with 2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/>
          <p:cNvSpPr>
            <a:spLocks noGrp="1"/>
          </p:cNvSpPr>
          <p:nvPr>
            <p:ph type="pic" sz="quarter" idx="26"/>
          </p:nvPr>
        </p:nvSpPr>
        <p:spPr>
          <a:xfrm>
            <a:off x="5121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Rectangle 7"/>
          <p:cNvSpPr>
            <a:spLocks noGrp="1"/>
          </p:cNvSpPr>
          <p:nvPr>
            <p:ph type="pic" sz="quarter" idx="29"/>
          </p:nvPr>
        </p:nvSpPr>
        <p:spPr>
          <a:xfrm>
            <a:off x="51213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0"/>
          </p:nvPr>
        </p:nvSpPr>
        <p:spPr>
          <a:xfrm>
            <a:off x="471837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Rectangle 7"/>
          <p:cNvSpPr>
            <a:spLocks noGrp="1"/>
          </p:cNvSpPr>
          <p:nvPr>
            <p:ph type="pic" sz="quarter" idx="27"/>
          </p:nvPr>
        </p:nvSpPr>
        <p:spPr>
          <a:xfrm>
            <a:off x="32934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8"/>
          </p:nvPr>
        </p:nvSpPr>
        <p:spPr>
          <a:xfrm>
            <a:off x="60747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qua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3050273" y="16002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/>
              <a:t>Click icon to add picture</a:t>
            </a:r>
            <a:endParaRPr lang="en-US" sz="2400" i="0" dirty="0"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0" y="4876800"/>
            <a:ext cx="3200400" cy="1295400"/>
          </a:xfrm>
        </p:spPr>
        <p:txBody>
          <a:bodyPr tIns="91440" rIns="9144" bIns="91440" anchor="t"/>
          <a:lstStyle>
            <a:lvl1pPr marL="0" marR="0" indent="0" algn="l">
              <a:buFontTx/>
              <a:buNone/>
              <a:defRPr sz="1800" i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 Squa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4955273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/>
              <a:t>Click icon to add picture</a:t>
            </a:r>
            <a:endParaRPr lang="en-US" sz="2400" i="0" dirty="0"/>
          </a:p>
        </p:txBody>
      </p:sp>
      <p:sp>
        <p:nvSpPr>
          <p:cNvPr id="6" name="W¥ل云玗İαЂôÁûÂÚ丫:Pïçtúrê Plå¢éhõlðér 表¥鷗字㌍ 表_W 5"/>
          <p:cNvSpPr>
            <a:spLocks noGrp="1" noChangeAspect="1"/>
          </p:cNvSpPr>
          <p:nvPr>
            <p:ph type="pic" sz="quarter" idx="14"/>
          </p:nvPr>
        </p:nvSpPr>
        <p:spPr>
          <a:xfrm>
            <a:off x="1143000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/>
              <a:t>Click icon to add picture</a:t>
            </a:r>
            <a:endParaRPr lang="en-US" sz="2400" i="0" dirty="0"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>
              <a:buFontTx/>
              <a:buNone/>
              <a:defRPr sz="1800" i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8" name="W¥ل云玗İαЂÕØÚáÛ丫:Téxt Plàçèhòlðêr 表¥鷗字㌍_W 7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>
              <a:buFontTx/>
              <a:buNone/>
              <a:defRPr sz="1800" i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spect="1"/>
          </p:cNvSpPr>
          <p:nvPr>
            <p:ph type="pic" sz="quarter" idx="10"/>
          </p:nvPr>
        </p:nvSpPr>
        <p:spPr>
          <a:xfrm>
            <a:off x="914400" y="294590"/>
            <a:ext cx="7467600" cy="56007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lang="en-US" i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i="0" dirty="0"/>
          </a:p>
        </p:txBody>
      </p:sp>
      <p:sp>
        <p:nvSpPr>
          <p:cNvPr id="7" name="Rectangle 5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6019800"/>
            <a:ext cx="7467600" cy="381000"/>
          </a:xfrm>
        </p:spPr>
        <p:txBody>
          <a:bodyPr rIns="9144"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¥ل云玗İαЂôÁûÂÚ丫:Pïçtúrê Plå¢éhõlðér 表¥鷗字㌍ 表_W 2"/>
          <p:cNvSpPr>
            <a:spLocks noGrp="1"/>
          </p:cNvSpPr>
          <p:nvPr>
            <p:ph type="pic" sz="quarter" idx="30"/>
          </p:nvPr>
        </p:nvSpPr>
        <p:spPr>
          <a:xfrm>
            <a:off x="457200" y="2057400"/>
            <a:ext cx="8229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W¥ل云玗İαЂÕØÚáÛ丫:Téxt Plàçèhòlðêr 表¥鷗字㌍_W 3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76800"/>
            <a:ext cx="8229600" cy="1447800"/>
          </a:xfrm>
        </p:spPr>
        <p:txBody>
          <a:bodyPr tIns="91440" rIns="9144" bIns="91440" anchor="t"/>
          <a:lstStyle>
            <a:lvl1pPr marL="0" marR="0" indent="0" algn="l">
              <a:buFontTx/>
              <a:buNone/>
              <a:defRPr sz="1800" i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extLst/>
          </a:lstStyle>
          <a:p>
            <a:r>
              <a:rPr lang="en-US" noProof="1" smtClean="0"/>
              <a:t>Click to edit Master title style</a:t>
            </a:r>
            <a:endParaRPr lang="en-US"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/>
          </a:p>
        </p:txBody>
      </p:sp>
      <p:sp>
        <p:nvSpPr>
          <p:cNvPr id="2" name="Rectangle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B2EC6F-6501-4E04-BD6C-A8A6CABB2C5B}" type="datetimeFigureOut">
              <a:rPr lang="en-US" smtClean="0"/>
              <a:pPr/>
              <a:t>4/4/2014</a:t>
            </a:fld>
            <a:endParaRPr lang="en-US" dirty="0"/>
          </a:p>
        </p:txBody>
      </p:sp>
      <p:sp>
        <p:nvSpPr>
          <p:cNvPr id="27" name="Rectangl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24" name="Rectangl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3B0023-0CED-47F7-85AE-654F0B232C2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06020"/>
            <a:ext cx="6172199" cy="2251579"/>
          </a:xfrm>
        </p:spPr>
        <p:txBody>
          <a:bodyPr lIns="0" rIns="0" anchor="t">
            <a:noAutofit/>
          </a:bodyPr>
          <a:lstStyle>
            <a:lvl1pPr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endParaRPr lang="en-US" sz="1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CB2EC6F-6501-4E04-BD6C-A8A6CABB2C5B}" type="datetimeFigureOut">
              <a:rPr lang="en-US" smtClean="0"/>
              <a:pPr/>
              <a:t>4/4/2014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63B0023-0CED-47F7-85AE-654F0B232C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endParaRPr lang="en-US" sz="1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59"/>
            <a:ext cx="3646966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4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pPr algn="ctr"/>
            <a:endParaRPr lang="en-US" sz="1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5734" cy="106679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916113"/>
            <a:ext cx="3638550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6"/>
            <a:ext cx="3638550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5" y="1916113"/>
            <a:ext cx="3660775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2860676"/>
            <a:ext cx="3651250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pPr algn="ctr"/>
            <a:endParaRPr lang="en-US" sz="1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1543"/>
            <a:ext cx="1828800" cy="365125"/>
          </a:xfrm>
        </p:spPr>
        <p:txBody>
          <a:bodyPr/>
          <a:lstStyle/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endParaRPr lang="en-US" sz="1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Portrai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pic" sz="quarter" idx="10"/>
          </p:nvPr>
        </p:nvSpPr>
        <p:spPr>
          <a:xfrm>
            <a:off x="419375" y="233241"/>
            <a:ext cx="4640305" cy="61722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i="0" smtClean="0"/>
              <a:t>Click icon to add picture</a:t>
            </a:r>
            <a:endParaRPr lang="en-US" i="0" dirty="0"/>
          </a:p>
        </p:txBody>
      </p:sp>
      <p:sp>
        <p:nvSpPr>
          <p:cNvPr id="13" name="Rectangle 6"/>
          <p:cNvSpPr>
            <a:spLocks noGrp="1"/>
          </p:cNvSpPr>
          <p:nvPr>
            <p:ph type="body" sz="quarter" idx="11" hasCustomPrompt="1"/>
          </p:nvPr>
        </p:nvSpPr>
        <p:spPr>
          <a:xfrm>
            <a:off x="5257800" y="3048000"/>
            <a:ext cx="3505200" cy="3352800"/>
          </a:xfrm>
        </p:spPr>
        <p:txBody>
          <a:bodyPr tIns="91440" bIns="91440" anchor="b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0" y="1920876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6425"/>
            <a:ext cx="3629025" cy="1041400"/>
          </a:xfrm>
        </p:spPr>
        <p:txBody>
          <a:bodyPr anchor="t">
            <a:normAutofit/>
          </a:bodyPr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920875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pPr algn="ctr"/>
            <a:endParaRPr lang="en-US" sz="1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074862" cy="1981201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2" y="1650999"/>
            <a:ext cx="5627687" cy="42207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2" y="614363"/>
            <a:ext cx="3741738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pPr algn="ctr"/>
            <a:endParaRPr lang="en-US" sz="1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1554480"/>
            <a:ext cx="4222308" cy="38862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sz="1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sz="1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32004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1" name="Rectangle 8"/>
          <p:cNvSpPr>
            <a:spLocks noGrp="1" noChangeAspect="1"/>
          </p:cNvSpPr>
          <p:nvPr>
            <p:ph type="pic" sz="quarter" idx="12"/>
          </p:nvPr>
        </p:nvSpPr>
        <p:spPr>
          <a:xfrm>
            <a:off x="61722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6" name="Rectangle 6"/>
          <p:cNvSpPr>
            <a:spLocks noGrp="1"/>
          </p:cNvSpPr>
          <p:nvPr>
            <p:ph type="body" sz="quarter" idx="14" hasCustomPrompt="1"/>
          </p:nvPr>
        </p:nvSpPr>
        <p:spPr>
          <a:xfrm>
            <a:off x="32004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4" name="Rectangle 6"/>
          <p:cNvSpPr>
            <a:spLocks noGrp="1"/>
          </p:cNvSpPr>
          <p:nvPr>
            <p:ph type="body" sz="quarter" idx="15" hasCustomPrompt="1"/>
          </p:nvPr>
        </p:nvSpPr>
        <p:spPr>
          <a:xfrm>
            <a:off x="61722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andscape (Fullsc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>
              <a:buFontTx/>
              <a:buNone/>
            </a:pPr>
            <a:r>
              <a:rPr lang="en-US" i="0" dirty="0" smtClean="0"/>
              <a:t>Click icon</a:t>
            </a:r>
            <a:r>
              <a:rPr lang="en-US" i="0" baseline="0" dirty="0" smtClean="0"/>
              <a:t> to add </a:t>
            </a:r>
            <a:r>
              <a:rPr lang="en-US" i="0" dirty="0" smtClean="0"/>
              <a:t>full page picture</a:t>
            </a:r>
            <a:endParaRPr lang="en-US" i="0" baseline="0" dirty="0" smtClean="0"/>
          </a:p>
          <a:p>
            <a:pPr marL="0" marR="0" indent="0" algn="ctr">
              <a:buFontTx/>
              <a:buNone/>
            </a:pPr>
            <a:endParaRPr lang="en-US" i="0" dirty="0" smtClean="0"/>
          </a:p>
          <a:p>
            <a:pPr algn="ctr">
              <a:buFontTx/>
              <a:buNone/>
            </a:pPr>
            <a:endParaRPr lang="en-US" i="0" dirty="0" smtClean="0"/>
          </a:p>
          <a:p>
            <a:pPr algn="ctr">
              <a:buFontTx/>
              <a:buNone/>
            </a:pPr>
            <a:endParaRPr lang="en-US" i="0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andscape (Fullsc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>
              <a:buFontTx/>
              <a:buNone/>
            </a:pPr>
            <a:r>
              <a:rPr lang="en-US" i="0" dirty="0" smtClean="0"/>
              <a:t>Click icon</a:t>
            </a:r>
            <a:r>
              <a:rPr lang="en-US" i="0" baseline="0" dirty="0" smtClean="0"/>
              <a:t> to add </a:t>
            </a:r>
            <a:r>
              <a:rPr lang="en-US" i="0" dirty="0" smtClean="0"/>
              <a:t>full page picture</a:t>
            </a:r>
            <a:endParaRPr lang="en-US" i="0" baseline="0" dirty="0" smtClean="0"/>
          </a:p>
          <a:p>
            <a:pPr marL="0" marR="0" indent="0" algn="ctr">
              <a:buFontTx/>
              <a:buNone/>
            </a:pPr>
            <a:endParaRPr lang="en-US" i="0" dirty="0" smtClean="0"/>
          </a:p>
          <a:p>
            <a:pPr algn="ctr">
              <a:buFontTx/>
              <a:buNone/>
            </a:pPr>
            <a:endParaRPr lang="en-US" i="0" dirty="0" smtClean="0"/>
          </a:p>
          <a:p>
            <a:pPr algn="ctr">
              <a:buFontTx/>
              <a:buNone/>
            </a:pPr>
            <a:endParaRPr lang="en-US" i="0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bum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 hasCustomPrompt="1"/>
          </p:nvPr>
        </p:nvSpPr>
        <p:spPr>
          <a:xfrm>
            <a:off x="752670" y="4572000"/>
            <a:ext cx="7781730" cy="990600"/>
          </a:xfrm>
        </p:spPr>
        <p:txBody>
          <a:bodyPr vert="horz" bIns="0" anchor="b" anchorCtr="0"/>
          <a:lstStyle>
            <a:lvl1pPr>
              <a:defRPr baseline="0"/>
            </a:lvl1pPr>
            <a:extLst/>
          </a:lstStyle>
          <a:p>
            <a:r>
              <a:rPr lang="en-US" dirty="0" smtClean="0"/>
              <a:t>Click to add section title</a:t>
            </a:r>
            <a:endParaRPr lang="en-US" dirty="0"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752670" y="5600700"/>
            <a:ext cx="7772400" cy="838200"/>
          </a:xfrm>
        </p:spPr>
        <p:txBody>
          <a:bodyPr vert="horz" tIns="0"/>
          <a:lstStyle>
            <a:lvl1pPr>
              <a:buFontTx/>
              <a:buNone/>
              <a:defRPr sz="1800"/>
            </a:lvl1pPr>
            <a:extLst/>
          </a:lstStyle>
          <a:p>
            <a:pPr lvl="0"/>
            <a:r>
              <a:rPr lang="en-US" dirty="0" smtClean="0"/>
              <a:t>Click to add subtitle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8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>
              <a:buFontTx/>
              <a:buNone/>
            </a:pPr>
            <a:r>
              <a:rPr lang="en-US" sz="2000" smtClean="0"/>
              <a:t>Click icon to add picture</a:t>
            </a:r>
            <a:endParaRPr lang="en-US" sz="2000" dirty="0"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>
              <a:buFontTx/>
              <a:buNone/>
            </a:pPr>
            <a:r>
              <a:rPr lang="en-US" sz="2000" smtClean="0"/>
              <a:t>Click icon to add picture</a:t>
            </a:r>
            <a:endParaRPr lang="en-US" sz="2000" dirty="0"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0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>
              <a:buFontTx/>
              <a:buNone/>
            </a:pPr>
            <a:r>
              <a:rPr lang="en-US" sz="2000" smtClean="0"/>
              <a:t>Click icon to add picture</a:t>
            </a:r>
            <a:endParaRPr lang="en-US" sz="2000" dirty="0"/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2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4722047" y="609600"/>
            <a:ext cx="3431353" cy="4575141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/>
              <a:t>Click icon to add picture</a:t>
            </a:r>
            <a:endParaRPr lang="en-US" sz="2400" i="0" dirty="0"/>
          </a:p>
        </p:txBody>
      </p:sp>
      <p:sp>
        <p:nvSpPr>
          <p:cNvPr id="11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1066800" y="609600"/>
            <a:ext cx="3429000" cy="4572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/>
              <a:t>Click icon to add picture</a:t>
            </a:r>
            <a:endParaRPr lang="en-US" sz="2400" i="0" dirty="0"/>
          </a:p>
        </p:txBody>
      </p:sp>
      <p:sp>
        <p:nvSpPr>
          <p:cNvPr id="3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10668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 Landscape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Rectangle 7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4648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 Mixed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141976" y="381000"/>
            <a:ext cx="3773424" cy="283006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Clr>
                <a:srgbClr val="D34817"/>
              </a:buClr>
              <a:buSzPct val="85000"/>
              <a:buFontTx/>
              <a:buNone/>
            </a:pPr>
            <a:r>
              <a:rPr lang="en-US" i="0" smtClean="0"/>
              <a:t>Click icon to add picture</a:t>
            </a:r>
            <a:endParaRPr lang="en-US" i="0" dirty="0"/>
          </a:p>
        </p:txBody>
      </p:sp>
      <p:sp>
        <p:nvSpPr>
          <p:cNvPr id="22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4152" y="381000"/>
            <a:ext cx="4462272" cy="5949696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Clr>
                <a:srgbClr val="D34817"/>
              </a:buClr>
              <a:buSzPct val="85000"/>
              <a:buFontTx/>
              <a:buNone/>
            </a:pPr>
            <a:r>
              <a:rPr lang="en-US" i="0" smtClean="0"/>
              <a:t>Click icon to add picture</a:t>
            </a:r>
            <a:endParaRPr lang="en-US" i="0" dirty="0"/>
          </a:p>
        </p:txBody>
      </p:sp>
      <p:sp>
        <p:nvSpPr>
          <p:cNvPr id="11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5141976" y="3352800"/>
            <a:ext cx="3773425" cy="2971800"/>
          </a:xfrm>
        </p:spPr>
        <p:txBody>
          <a:bodyPr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32004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1" name="Rectangle 8"/>
          <p:cNvSpPr>
            <a:spLocks noGrp="1" noChangeAspect="1"/>
          </p:cNvSpPr>
          <p:nvPr>
            <p:ph type="pic" sz="quarter" idx="12"/>
          </p:nvPr>
        </p:nvSpPr>
        <p:spPr>
          <a:xfrm>
            <a:off x="61722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6" name="Rectangle 6"/>
          <p:cNvSpPr>
            <a:spLocks noGrp="1"/>
          </p:cNvSpPr>
          <p:nvPr>
            <p:ph type="body" sz="quarter" idx="14" hasCustomPrompt="1"/>
          </p:nvPr>
        </p:nvSpPr>
        <p:spPr>
          <a:xfrm>
            <a:off x="32004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4" name="Rectangle 6"/>
          <p:cNvSpPr>
            <a:spLocks noGrp="1"/>
          </p:cNvSpPr>
          <p:nvPr>
            <p:ph type="body" sz="quarter" idx="15" hasCustomPrompt="1"/>
          </p:nvPr>
        </p:nvSpPr>
        <p:spPr>
          <a:xfrm>
            <a:off x="61722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noProof="1" smtClean="0"/>
              <a:t>Click to edit Master title style</a:t>
            </a:r>
            <a:endParaRPr lang="en-US" dirty="0"/>
          </a:p>
        </p:txBody>
      </p:sp>
      <p:sp>
        <p:nvSpPr>
          <p:cNvPr id="13" name="Rectangle 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dirty="0"/>
          </a:p>
        </p:txBody>
      </p:sp>
      <p:sp>
        <p:nvSpPr>
          <p:cNvPr id="29" name="Rectangle 3"/>
          <p:cNvSpPr>
            <a:spLocks noGrp="1"/>
          </p:cNvSpPr>
          <p:nvPr>
            <p:ph type="dt" sz="half" idx="2"/>
          </p:nvPr>
        </p:nvSpPr>
        <p:spPr>
          <a:xfrm>
            <a:off x="66675" y="6559360"/>
            <a:ext cx="2438400" cy="244475"/>
          </a:xfrm>
          <a:prstGeom prst="rect">
            <a:avLst/>
          </a:prstGeom>
        </p:spPr>
        <p:txBody>
          <a:bodyPr anchor="b"/>
          <a:lstStyle>
            <a:lvl1pPr>
              <a:defRPr sz="1200">
                <a:solidFill>
                  <a:schemeClr val="tx2"/>
                </a:solidFill>
              </a:defRPr>
            </a:lvl1pPr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20" name="Rectangle 25"/>
          <p:cNvSpPr>
            <a:spLocks noGrp="1"/>
          </p:cNvSpPr>
          <p:nvPr>
            <p:ph type="ftr" sz="quarter" idx="3"/>
          </p:nvPr>
        </p:nvSpPr>
        <p:spPr>
          <a:xfrm>
            <a:off x="2995653" y="6558153"/>
            <a:ext cx="4648200" cy="246888"/>
          </a:xfrm>
          <a:prstGeom prst="rect">
            <a:avLst/>
          </a:prstGeom>
        </p:spPr>
        <p:txBody>
          <a:bodyPr anchor="b"/>
          <a:lstStyle>
            <a:lvl1pPr algn="ctr">
              <a:defRPr sz="1200">
                <a:solidFill>
                  <a:schemeClr val="tx2"/>
                </a:solidFill>
              </a:defRPr>
            </a:lvl1pPr>
            <a:extLst/>
          </a:lstStyle>
          <a:p>
            <a:pPr algn="ctr"/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23" name="Rectangle 16"/>
          <p:cNvSpPr>
            <a:spLocks noGrp="1"/>
          </p:cNvSpPr>
          <p:nvPr>
            <p:ph type="sldNum" sz="quarter" idx="4"/>
          </p:nvPr>
        </p:nvSpPr>
        <p:spPr>
          <a:xfrm>
            <a:off x="8172450" y="6559360"/>
            <a:ext cx="914400" cy="24447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2"/>
                </a:solidFill>
              </a:defRPr>
            </a:lvl1pPr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sz="1200" dirty="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sz="3200" cap="all" baseline="0">
          <a:solidFill>
            <a:schemeClr val="tx2"/>
          </a:solidFill>
          <a:effectLst>
            <a:outerShdw blurRad="51000" dist="370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1554480"/>
            <a:ext cx="2073348" cy="19794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1547036"/>
            <a:ext cx="4222308" cy="388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9468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4/4/2014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848" y="6356350"/>
            <a:ext cx="51023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ctr"/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752" y="6356350"/>
            <a:ext cx="113768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sz="1200" dirty="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4" r:id="rId12"/>
    <p:sldLayoutId id="2147483706" r:id="rId13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1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nts-sky.png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99847"/>
            <a:ext cx="2743200" cy="3191505"/>
          </a:xfrm>
          <a:prstGeom prst="rect">
            <a:avLst/>
          </a:prstGeom>
          <a:noFill/>
          <a:ln w="3175" cap="sq" cmpd="sng" algn="ctr">
            <a:noFill/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trees_j0202227.png"/>
          <p:cNvPicPr>
            <a:picLocks noGrp="1" noChangeAspect="1"/>
          </p:cNvPicPr>
          <p:nvPr>
            <p:ph type="pic" sz="quarter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133588"/>
            <a:ext cx="2743200" cy="3524024"/>
          </a:xfrm>
          <a:prstGeom prst="roundRect">
            <a:avLst>
              <a:gd name="adj" fmla="val 16667"/>
            </a:avLst>
          </a:prstGeom>
          <a:noFill/>
          <a:ln w="38100" cap="sq" cmpd="sng" algn="ctr">
            <a:noFill/>
            <a:prstDash val="solid"/>
            <a:miter lim="800000"/>
          </a:ln>
          <a:effectLst>
            <a:outerShdw blurRad="63500" dist="76200" dir="2700000" algn="tl" rotWithShape="0">
              <a:srgbClr val="000000">
                <a:alpha val="70000"/>
              </a:srgbClr>
            </a:outerShdw>
            <a:softEdge rad="31750"/>
          </a:effectLst>
        </p:spPr>
      </p:pic>
      <p:pic>
        <p:nvPicPr>
          <p:cNvPr id="10" name="Octagon 9"/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319605"/>
            <a:ext cx="2743200" cy="3151990"/>
          </a:xfrm>
          <a:prstGeom prst="rect">
            <a:avLst/>
          </a:prstGeom>
          <a:noFill/>
          <a:ln w="19050" cap="rnd" cmpd="sng" algn="ctr">
            <a:solidFill>
              <a:schemeClr val="tx1"/>
            </a:solidFill>
            <a:prstDash val="solid"/>
            <a:miter lim="800000"/>
          </a:ln>
          <a:effectLst>
            <a:innerShdw blurRad="50800" dist="50800" dir="13500000">
              <a:srgbClr val="000000">
                <a:alpha val="60000"/>
              </a:srgbClr>
            </a:innerShdw>
          </a:effectLst>
        </p:spPr>
      </p:pic>
      <p:sp>
        <p:nvSpPr>
          <p:cNvPr id="11" name="W¥ل云玗İαЂÕØÚáÛ丫:Téxt Plàçèhòlðêr 表¥鷗字㌍_W 10"/>
          <p:cNvSpPr>
            <a:spLocks noGrp="1"/>
          </p:cNvSpPr>
          <p:nvPr>
            <p:ph type="body" sz="quarter" idx="13"/>
          </p:nvPr>
        </p:nvSpPr>
        <p:spPr>
          <a:xfrm>
            <a:off x="228600" y="4876800"/>
            <a:ext cx="8610600" cy="1752600"/>
          </a:xfrm>
        </p:spPr>
        <p:txBody>
          <a:bodyPr/>
          <a:lstStyle>
            <a:extLst/>
          </a:lstStyle>
          <a:p>
            <a:r>
              <a:rPr lang="en-US" sz="1800" dirty="0"/>
              <a:t>Picture Quick Styles give you great looking “frames” in a single click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aterfall_j0262353.png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7040"/>
            <a:ext cx="9144000" cy="5963920"/>
          </a:xfrm>
          <a:prstGeom prst="rect">
            <a:avLst/>
          </a:prstGeom>
          <a:noFill/>
          <a:ln w="25400" cap="rnd" cmpd="sng" algn="ctr">
            <a:noFill/>
            <a:prstDash val="solid"/>
          </a:ln>
          <a:effectLst>
            <a:outerShdw blurRad="63500" dist="38100" dir="540000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92774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aterfall_j0262353.png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  <a:noFill/>
          <a:ln w="25400" cap="rnd" cmpd="sng" algn="ctr">
            <a:noFill/>
            <a:prstDash val="solid"/>
          </a:ln>
          <a:effectLst>
            <a:outerShdw blurRad="63500" dist="38100" dir="540000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3178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aterfall_j0262353.png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 w="25400" cap="rnd" cmpd="sng" algn="ctr">
            <a:noFill/>
            <a:prstDash val="solid"/>
          </a:ln>
          <a:effectLst>
            <a:outerShdw blurRad="63500" dist="38100" dir="540000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75250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aterfall_j0262353.png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 w="25400" cap="rnd" cmpd="sng" algn="ctr">
            <a:noFill/>
            <a:prstDash val="solid"/>
          </a:ln>
          <a:effectLst>
            <a:outerShdw blurRad="63500" dist="38100" dir="540000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32024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aterfall_j0262353.png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  <a:noFill/>
          <a:ln w="25400" cap="rnd" cmpd="sng" algn="ctr">
            <a:noFill/>
            <a:prstDash val="solid"/>
          </a:ln>
          <a:effectLst>
            <a:outerShdw blurRad="63500" dist="38100" dir="540000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06817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aterfall_j0262353.png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03" y="0"/>
            <a:ext cx="8574593" cy="6858000"/>
          </a:xfrm>
          <a:prstGeom prst="rect">
            <a:avLst/>
          </a:prstGeom>
          <a:noFill/>
          <a:ln w="25400" cap="rnd" cmpd="sng" algn="ctr">
            <a:noFill/>
            <a:prstDash val="solid"/>
          </a:ln>
          <a:effectLst>
            <a:outerShdw blurRad="63500" dist="38100" dir="540000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38682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aterfall_j0262353.png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25400" cap="rnd" cmpd="sng" algn="ctr">
            <a:noFill/>
            <a:prstDash val="solid"/>
          </a:ln>
          <a:effectLst>
            <a:outerShdw blurRad="63500" dist="38100" dir="5400000">
              <a:srgbClr val="000000">
                <a:alpha val="43137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aterfall_j0262353.png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25400" cap="rnd" cmpd="sng" algn="ctr">
            <a:noFill/>
            <a:prstDash val="solid"/>
          </a:ln>
          <a:effectLst>
            <a:outerShdw blurRad="63500" dist="38100" dir="540000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32847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aterfall_j0262353.png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25400" cap="rnd" cmpd="sng" algn="ctr">
            <a:noFill/>
            <a:prstDash val="solid"/>
          </a:ln>
          <a:effectLst>
            <a:outerShdw blurRad="63500" dist="38100" dir="540000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27894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aterfall_j0262353.png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25400" cap="rnd" cmpd="sng" algn="ctr">
            <a:noFill/>
            <a:prstDash val="solid"/>
          </a:ln>
          <a:effectLst>
            <a:outerShdw blurRad="63500" dist="38100" dir="540000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11958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aterfall_j0262353.png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25400" cap="rnd" cmpd="sng" algn="ctr">
            <a:noFill/>
            <a:prstDash val="solid"/>
          </a:ln>
          <a:effectLst>
            <a:outerShdw blurRad="63500" dist="38100" dir="540000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56485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aterfall_j0262353.png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25400" cap="rnd" cmpd="sng" algn="ctr">
            <a:noFill/>
            <a:prstDash val="solid"/>
          </a:ln>
          <a:effectLst>
            <a:outerShdw blurRad="63500" dist="38100" dir="540000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84501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aterfall_j0262353.png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25400" cap="rnd" cmpd="sng" algn="ctr">
            <a:noFill/>
            <a:prstDash val="solid"/>
          </a:ln>
          <a:effectLst>
            <a:outerShdw blurRad="63500" dist="38100" dir="540000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13144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aterfall_j0262353.png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4702"/>
            <a:ext cx="9144000" cy="5468595"/>
          </a:xfrm>
          <a:prstGeom prst="rect">
            <a:avLst/>
          </a:prstGeom>
          <a:noFill/>
          <a:ln w="25400" cap="rnd" cmpd="sng" algn="ctr">
            <a:noFill/>
            <a:prstDash val="solid"/>
          </a:ln>
          <a:effectLst>
            <a:outerShdw blurRad="63500" dist="38100" dir="540000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77786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ssic Photo Album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70000"/>
                <a:satMod val="350000"/>
              </a:schemeClr>
            </a:gs>
          </a:gsLst>
          <a:path path="circle">
            <a:fillToRect l="51000" t="-20000" r="2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25000"/>
                <a:satMod val="350000"/>
              </a:schemeClr>
              <a:schemeClr val="phClr">
                <a:tint val="83000"/>
                <a:satMod val="115000"/>
              </a:schemeClr>
            </a:duotone>
          </a:blip>
          <a:tile tx="0" ty="0" sx="120000" sy="120000" flip="xy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radeshow">
  <a:themeElements>
    <a:clrScheme name="Tradeshow">
      <a:dk1>
        <a:srgbClr val="3F3F3F"/>
      </a:dk1>
      <a:lt1>
        <a:srgbClr val="FFFFFF"/>
      </a:lt1>
      <a:dk2>
        <a:srgbClr val="7DAFC3"/>
      </a:dk2>
      <a:lt2>
        <a:srgbClr val="E5E4DF"/>
      </a:lt2>
      <a:accent1>
        <a:srgbClr val="7C959A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79A4"/>
      </a:hlink>
      <a:folHlink>
        <a:srgbClr val="595959"/>
      </a:folHlink>
    </a:clrScheme>
    <a:fontScheme name="Tradeshow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adeshow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ClassicPhotoAlbum</Template>
  <TotalTime>0</TotalTime>
  <Words>30</Words>
  <Application>Microsoft Office PowerPoint</Application>
  <PresentationFormat>On-screen Show (4:3)</PresentationFormat>
  <Paragraphs>16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Classic Photo Album</vt:lpstr>
      <vt:lpstr>Tradeshow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2013-10-28T13:17:45Z</dcterms:created>
  <dcterms:modified xsi:type="dcterms:W3CDTF">2014-04-04T20:44:02Z</dcterms:modified>
</cp:coreProperties>
</file>