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3643" autoAdjust="0"/>
  </p:normalViewPr>
  <p:slideViewPr>
    <p:cSldViewPr snapToGrid="0">
      <p:cViewPr varScale="1">
        <p:scale>
          <a:sx n="59" d="100"/>
          <a:sy n="59" d="100"/>
        </p:scale>
        <p:origin x="22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C1E23-DEED-4881-9649-D4762C05BFCF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54FC3-7019-4130-999F-2934A1BA0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3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8C37A-3116-4396-BF80-C7455E378427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DC21C-4BBA-449A-9AC6-2347AA440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7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change these cards, replace our sample content with your own. Or,</a:t>
            </a:r>
            <a:r>
              <a:rPr lang="en-US" baseline="0" dirty="0"/>
              <a:t> if you’d rather start from a clean slate, press the New Slide button on the Home tab to insert a new page. Now enter your text and pictures in the empty placeholders.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C21C-4BBA-449A-9AC6-2347AA4403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3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change these cards, replace our sample content with your own. Or,</a:t>
            </a:r>
            <a:r>
              <a:rPr lang="en-US" baseline="0" dirty="0"/>
              <a:t> if you’d rather start from a clean slate, press the New Slide button on the Home tab to insert a new page. Now enter your text and pictures in the empty placeholders.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C21C-4BBA-449A-9AC6-2347AA4403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0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title="Background graphics - top"/>
          <p:cNvGrpSpPr/>
          <p:nvPr userDrawn="1"/>
        </p:nvGrpSpPr>
        <p:grpSpPr>
          <a:xfrm>
            <a:off x="1143227" y="1163638"/>
            <a:ext cx="5549900" cy="3734137"/>
            <a:chOff x="1143227" y="1163638"/>
            <a:chExt cx="5549900" cy="3734137"/>
          </a:xfrm>
        </p:grpSpPr>
        <p:pic>
          <p:nvPicPr>
            <p:cNvPr id="29" name="Picture 28" title="Background picture - top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227" y="1167893"/>
              <a:ext cx="5485946" cy="3663393"/>
            </a:xfrm>
            <a:prstGeom prst="rect">
              <a:avLst/>
            </a:prstGeom>
          </p:spPr>
        </p:pic>
        <p:grpSp>
          <p:nvGrpSpPr>
            <p:cNvPr id="11" name="Group 10" title="Background graphics - top"/>
            <p:cNvGrpSpPr/>
            <p:nvPr userDrawn="1"/>
          </p:nvGrpSpPr>
          <p:grpSpPr>
            <a:xfrm>
              <a:off x="1227138" y="1163638"/>
              <a:ext cx="5465989" cy="3734137"/>
              <a:chOff x="1227138" y="1163638"/>
              <a:chExt cx="5465989" cy="3734137"/>
            </a:xfrm>
          </p:grpSpPr>
          <p:grpSp>
            <p:nvGrpSpPr>
              <p:cNvPr id="5" name="Group 4"/>
              <p:cNvGrpSpPr/>
              <p:nvPr userDrawn="1"/>
            </p:nvGrpSpPr>
            <p:grpSpPr>
              <a:xfrm>
                <a:off x="1227138" y="1163638"/>
                <a:ext cx="5421312" cy="3603625"/>
                <a:chOff x="1227138" y="1163638"/>
                <a:chExt cx="5421312" cy="3603625"/>
              </a:xfrm>
            </p:grpSpPr>
            <p:sp>
              <p:nvSpPr>
                <p:cNvPr id="18" name="snow"/>
                <p:cNvSpPr>
                  <a:spLocks/>
                </p:cNvSpPr>
                <p:nvPr userDrawn="1"/>
              </p:nvSpPr>
              <p:spPr bwMode="auto">
                <a:xfrm>
                  <a:off x="5503863" y="1163638"/>
                  <a:ext cx="1144587" cy="1171575"/>
                </a:xfrm>
                <a:custGeom>
                  <a:avLst/>
                  <a:gdLst>
                    <a:gd name="T0" fmla="*/ 188 w 361"/>
                    <a:gd name="T1" fmla="*/ 110 h 369"/>
                    <a:gd name="T2" fmla="*/ 154 w 361"/>
                    <a:gd name="T3" fmla="*/ 77 h 369"/>
                    <a:gd name="T4" fmla="*/ 152 w 361"/>
                    <a:gd name="T5" fmla="*/ 47 h 369"/>
                    <a:gd name="T6" fmla="*/ 135 w 361"/>
                    <a:gd name="T7" fmla="*/ 40 h 369"/>
                    <a:gd name="T8" fmla="*/ 119 w 361"/>
                    <a:gd name="T9" fmla="*/ 47 h 369"/>
                    <a:gd name="T10" fmla="*/ 119 w 361"/>
                    <a:gd name="T11" fmla="*/ 80 h 369"/>
                    <a:gd name="T12" fmla="*/ 135 w 361"/>
                    <a:gd name="T13" fmla="*/ 87 h 369"/>
                    <a:gd name="T14" fmla="*/ 148 w 361"/>
                    <a:gd name="T15" fmla="*/ 83 h 369"/>
                    <a:gd name="T16" fmla="*/ 181 w 361"/>
                    <a:gd name="T17" fmla="*/ 115 h 369"/>
                    <a:gd name="T18" fmla="*/ 165 w 361"/>
                    <a:gd name="T19" fmla="*/ 149 h 369"/>
                    <a:gd name="T20" fmla="*/ 63 w 361"/>
                    <a:gd name="T21" fmla="*/ 149 h 369"/>
                    <a:gd name="T22" fmla="*/ 32 w 361"/>
                    <a:gd name="T23" fmla="*/ 121 h 369"/>
                    <a:gd name="T24" fmla="*/ 0 w 361"/>
                    <a:gd name="T25" fmla="*/ 153 h 369"/>
                    <a:gd name="T26" fmla="*/ 32 w 361"/>
                    <a:gd name="T27" fmla="*/ 185 h 369"/>
                    <a:gd name="T28" fmla="*/ 63 w 361"/>
                    <a:gd name="T29" fmla="*/ 157 h 369"/>
                    <a:gd name="T30" fmla="*/ 165 w 361"/>
                    <a:gd name="T31" fmla="*/ 157 h 369"/>
                    <a:gd name="T32" fmla="*/ 181 w 361"/>
                    <a:gd name="T33" fmla="*/ 191 h 369"/>
                    <a:gd name="T34" fmla="*/ 148 w 361"/>
                    <a:gd name="T35" fmla="*/ 223 h 369"/>
                    <a:gd name="T36" fmla="*/ 135 w 361"/>
                    <a:gd name="T37" fmla="*/ 219 h 369"/>
                    <a:gd name="T38" fmla="*/ 119 w 361"/>
                    <a:gd name="T39" fmla="*/ 226 h 369"/>
                    <a:gd name="T40" fmla="*/ 112 w 361"/>
                    <a:gd name="T41" fmla="*/ 242 h 369"/>
                    <a:gd name="T42" fmla="*/ 119 w 361"/>
                    <a:gd name="T43" fmla="*/ 258 h 369"/>
                    <a:gd name="T44" fmla="*/ 135 w 361"/>
                    <a:gd name="T45" fmla="*/ 265 h 369"/>
                    <a:gd name="T46" fmla="*/ 152 w 361"/>
                    <a:gd name="T47" fmla="*/ 258 h 369"/>
                    <a:gd name="T48" fmla="*/ 154 w 361"/>
                    <a:gd name="T49" fmla="*/ 229 h 369"/>
                    <a:gd name="T50" fmla="*/ 188 w 361"/>
                    <a:gd name="T51" fmla="*/ 196 h 369"/>
                    <a:gd name="T52" fmla="*/ 212 w 361"/>
                    <a:gd name="T53" fmla="*/ 204 h 369"/>
                    <a:gd name="T54" fmla="*/ 212 w 361"/>
                    <a:gd name="T55" fmla="*/ 306 h 369"/>
                    <a:gd name="T56" fmla="*/ 184 w 361"/>
                    <a:gd name="T57" fmla="*/ 338 h 369"/>
                    <a:gd name="T58" fmla="*/ 216 w 361"/>
                    <a:gd name="T59" fmla="*/ 369 h 369"/>
                    <a:gd name="T60" fmla="*/ 248 w 361"/>
                    <a:gd name="T61" fmla="*/ 338 h 369"/>
                    <a:gd name="T62" fmla="*/ 221 w 361"/>
                    <a:gd name="T63" fmla="*/ 306 h 369"/>
                    <a:gd name="T64" fmla="*/ 221 w 361"/>
                    <a:gd name="T65" fmla="*/ 204 h 369"/>
                    <a:gd name="T66" fmla="*/ 254 w 361"/>
                    <a:gd name="T67" fmla="*/ 188 h 369"/>
                    <a:gd name="T68" fmla="*/ 295 w 361"/>
                    <a:gd name="T69" fmla="*/ 229 h 369"/>
                    <a:gd name="T70" fmla="*/ 298 w 361"/>
                    <a:gd name="T71" fmla="*/ 258 h 369"/>
                    <a:gd name="T72" fmla="*/ 314 w 361"/>
                    <a:gd name="T73" fmla="*/ 265 h 369"/>
                    <a:gd name="T74" fmla="*/ 330 w 361"/>
                    <a:gd name="T75" fmla="*/ 258 h 369"/>
                    <a:gd name="T76" fmla="*/ 330 w 361"/>
                    <a:gd name="T77" fmla="*/ 226 h 369"/>
                    <a:gd name="T78" fmla="*/ 314 w 361"/>
                    <a:gd name="T79" fmla="*/ 219 h 369"/>
                    <a:gd name="T80" fmla="*/ 301 w 361"/>
                    <a:gd name="T81" fmla="*/ 223 h 369"/>
                    <a:gd name="T82" fmla="*/ 259 w 361"/>
                    <a:gd name="T83" fmla="*/ 182 h 369"/>
                    <a:gd name="T84" fmla="*/ 268 w 361"/>
                    <a:gd name="T85" fmla="*/ 157 h 369"/>
                    <a:gd name="T86" fmla="*/ 361 w 361"/>
                    <a:gd name="T87" fmla="*/ 157 h 369"/>
                    <a:gd name="T88" fmla="*/ 361 w 361"/>
                    <a:gd name="T89" fmla="*/ 149 h 369"/>
                    <a:gd name="T90" fmla="*/ 268 w 361"/>
                    <a:gd name="T91" fmla="*/ 149 h 369"/>
                    <a:gd name="T92" fmla="*/ 259 w 361"/>
                    <a:gd name="T93" fmla="*/ 124 h 369"/>
                    <a:gd name="T94" fmla="*/ 301 w 361"/>
                    <a:gd name="T95" fmla="*/ 83 h 369"/>
                    <a:gd name="T96" fmla="*/ 314 w 361"/>
                    <a:gd name="T97" fmla="*/ 87 h 369"/>
                    <a:gd name="T98" fmla="*/ 330 w 361"/>
                    <a:gd name="T99" fmla="*/ 80 h 369"/>
                    <a:gd name="T100" fmla="*/ 330 w 361"/>
                    <a:gd name="T101" fmla="*/ 47 h 369"/>
                    <a:gd name="T102" fmla="*/ 314 w 361"/>
                    <a:gd name="T103" fmla="*/ 40 h 369"/>
                    <a:gd name="T104" fmla="*/ 298 w 361"/>
                    <a:gd name="T105" fmla="*/ 47 h 369"/>
                    <a:gd name="T106" fmla="*/ 295 w 361"/>
                    <a:gd name="T107" fmla="*/ 77 h 369"/>
                    <a:gd name="T108" fmla="*/ 254 w 361"/>
                    <a:gd name="T109" fmla="*/ 117 h 369"/>
                    <a:gd name="T110" fmla="*/ 221 w 361"/>
                    <a:gd name="T111" fmla="*/ 101 h 369"/>
                    <a:gd name="T112" fmla="*/ 221 w 361"/>
                    <a:gd name="T113" fmla="*/ 0 h 369"/>
                    <a:gd name="T114" fmla="*/ 212 w 361"/>
                    <a:gd name="T115" fmla="*/ 0 h 369"/>
                    <a:gd name="T116" fmla="*/ 212 w 361"/>
                    <a:gd name="T117" fmla="*/ 101 h 369"/>
                    <a:gd name="T118" fmla="*/ 188 w 361"/>
                    <a:gd name="T119" fmla="*/ 11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61" h="369">
                      <a:moveTo>
                        <a:pt x="188" y="110"/>
                      </a:moveTo>
                      <a:cubicBezTo>
                        <a:pt x="154" y="77"/>
                        <a:pt x="154" y="77"/>
                        <a:pt x="154" y="77"/>
                      </a:cubicBezTo>
                      <a:cubicBezTo>
                        <a:pt x="161" y="68"/>
                        <a:pt x="160" y="55"/>
                        <a:pt x="152" y="47"/>
                      </a:cubicBezTo>
                      <a:cubicBezTo>
                        <a:pt x="147" y="43"/>
                        <a:pt x="142" y="40"/>
                        <a:pt x="135" y="40"/>
                      </a:cubicBezTo>
                      <a:cubicBezTo>
                        <a:pt x="129" y="40"/>
                        <a:pt x="123" y="43"/>
                        <a:pt x="119" y="47"/>
                      </a:cubicBezTo>
                      <a:cubicBezTo>
                        <a:pt x="110" y="56"/>
                        <a:pt x="110" y="71"/>
                        <a:pt x="119" y="80"/>
                      </a:cubicBezTo>
                      <a:cubicBezTo>
                        <a:pt x="123" y="84"/>
                        <a:pt x="129" y="87"/>
                        <a:pt x="135" y="87"/>
                      </a:cubicBezTo>
                      <a:cubicBezTo>
                        <a:pt x="140" y="87"/>
                        <a:pt x="145" y="85"/>
                        <a:pt x="148" y="83"/>
                      </a:cubicBezTo>
                      <a:cubicBezTo>
                        <a:pt x="181" y="115"/>
                        <a:pt x="181" y="115"/>
                        <a:pt x="181" y="115"/>
                      </a:cubicBezTo>
                      <a:cubicBezTo>
                        <a:pt x="172" y="124"/>
                        <a:pt x="166" y="135"/>
                        <a:pt x="165" y="149"/>
                      </a:cubicBezTo>
                      <a:cubicBezTo>
                        <a:pt x="63" y="149"/>
                        <a:pt x="63" y="149"/>
                        <a:pt x="63" y="149"/>
                      </a:cubicBezTo>
                      <a:cubicBezTo>
                        <a:pt x="61" y="133"/>
                        <a:pt x="48" y="121"/>
                        <a:pt x="32" y="121"/>
                      </a:cubicBezTo>
                      <a:cubicBezTo>
                        <a:pt x="14" y="121"/>
                        <a:pt x="0" y="135"/>
                        <a:pt x="0" y="153"/>
                      </a:cubicBezTo>
                      <a:cubicBezTo>
                        <a:pt x="0" y="170"/>
                        <a:pt x="14" y="185"/>
                        <a:pt x="32" y="185"/>
                      </a:cubicBezTo>
                      <a:cubicBezTo>
                        <a:pt x="48" y="185"/>
                        <a:pt x="61" y="173"/>
                        <a:pt x="63" y="157"/>
                      </a:cubicBezTo>
                      <a:cubicBezTo>
                        <a:pt x="165" y="157"/>
                        <a:pt x="165" y="157"/>
                        <a:pt x="165" y="157"/>
                      </a:cubicBezTo>
                      <a:cubicBezTo>
                        <a:pt x="166" y="170"/>
                        <a:pt x="172" y="182"/>
                        <a:pt x="181" y="191"/>
                      </a:cubicBezTo>
                      <a:cubicBezTo>
                        <a:pt x="148" y="223"/>
                        <a:pt x="148" y="223"/>
                        <a:pt x="148" y="223"/>
                      </a:cubicBezTo>
                      <a:cubicBezTo>
                        <a:pt x="145" y="220"/>
                        <a:pt x="140" y="219"/>
                        <a:pt x="135" y="219"/>
                      </a:cubicBezTo>
                      <a:cubicBezTo>
                        <a:pt x="129" y="219"/>
                        <a:pt x="123" y="221"/>
                        <a:pt x="119" y="226"/>
                      </a:cubicBezTo>
                      <a:cubicBezTo>
                        <a:pt x="115" y="230"/>
                        <a:pt x="112" y="236"/>
                        <a:pt x="112" y="242"/>
                      </a:cubicBezTo>
                      <a:cubicBezTo>
                        <a:pt x="112" y="248"/>
                        <a:pt x="115" y="254"/>
                        <a:pt x="119" y="258"/>
                      </a:cubicBezTo>
                      <a:cubicBezTo>
                        <a:pt x="123" y="263"/>
                        <a:pt x="129" y="265"/>
                        <a:pt x="135" y="265"/>
                      </a:cubicBezTo>
                      <a:cubicBezTo>
                        <a:pt x="142" y="265"/>
                        <a:pt x="147" y="263"/>
                        <a:pt x="152" y="258"/>
                      </a:cubicBezTo>
                      <a:cubicBezTo>
                        <a:pt x="160" y="250"/>
                        <a:pt x="161" y="238"/>
                        <a:pt x="154" y="229"/>
                      </a:cubicBezTo>
                      <a:cubicBezTo>
                        <a:pt x="188" y="196"/>
                        <a:pt x="188" y="196"/>
                        <a:pt x="188" y="196"/>
                      </a:cubicBezTo>
                      <a:cubicBezTo>
                        <a:pt x="195" y="201"/>
                        <a:pt x="203" y="204"/>
                        <a:pt x="212" y="204"/>
                      </a:cubicBezTo>
                      <a:cubicBezTo>
                        <a:pt x="212" y="306"/>
                        <a:pt x="212" y="306"/>
                        <a:pt x="212" y="306"/>
                      </a:cubicBezTo>
                      <a:cubicBezTo>
                        <a:pt x="196" y="308"/>
                        <a:pt x="184" y="321"/>
                        <a:pt x="184" y="338"/>
                      </a:cubicBezTo>
                      <a:cubicBezTo>
                        <a:pt x="184" y="355"/>
                        <a:pt x="199" y="369"/>
                        <a:pt x="216" y="369"/>
                      </a:cubicBezTo>
                      <a:cubicBezTo>
                        <a:pt x="234" y="369"/>
                        <a:pt x="248" y="355"/>
                        <a:pt x="248" y="338"/>
                      </a:cubicBezTo>
                      <a:cubicBezTo>
                        <a:pt x="248" y="321"/>
                        <a:pt x="236" y="308"/>
                        <a:pt x="221" y="306"/>
                      </a:cubicBezTo>
                      <a:cubicBezTo>
                        <a:pt x="221" y="204"/>
                        <a:pt x="221" y="204"/>
                        <a:pt x="221" y="204"/>
                      </a:cubicBezTo>
                      <a:cubicBezTo>
                        <a:pt x="234" y="203"/>
                        <a:pt x="245" y="197"/>
                        <a:pt x="254" y="188"/>
                      </a:cubicBezTo>
                      <a:cubicBezTo>
                        <a:pt x="295" y="229"/>
                        <a:pt x="295" y="229"/>
                        <a:pt x="295" y="229"/>
                      </a:cubicBezTo>
                      <a:cubicBezTo>
                        <a:pt x="289" y="238"/>
                        <a:pt x="290" y="250"/>
                        <a:pt x="298" y="258"/>
                      </a:cubicBezTo>
                      <a:cubicBezTo>
                        <a:pt x="302" y="263"/>
                        <a:pt x="308" y="265"/>
                        <a:pt x="314" y="265"/>
                      </a:cubicBezTo>
                      <a:cubicBezTo>
                        <a:pt x="320" y="265"/>
                        <a:pt x="326" y="263"/>
                        <a:pt x="330" y="258"/>
                      </a:cubicBezTo>
                      <a:cubicBezTo>
                        <a:pt x="339" y="249"/>
                        <a:pt x="339" y="235"/>
                        <a:pt x="330" y="226"/>
                      </a:cubicBezTo>
                      <a:cubicBezTo>
                        <a:pt x="326" y="221"/>
                        <a:pt x="320" y="219"/>
                        <a:pt x="314" y="219"/>
                      </a:cubicBezTo>
                      <a:cubicBezTo>
                        <a:pt x="309" y="219"/>
                        <a:pt x="305" y="220"/>
                        <a:pt x="301" y="223"/>
                      </a:cubicBezTo>
                      <a:cubicBezTo>
                        <a:pt x="259" y="182"/>
                        <a:pt x="259" y="182"/>
                        <a:pt x="259" y="182"/>
                      </a:cubicBezTo>
                      <a:cubicBezTo>
                        <a:pt x="264" y="174"/>
                        <a:pt x="267" y="166"/>
                        <a:pt x="268" y="157"/>
                      </a:cubicBezTo>
                      <a:cubicBezTo>
                        <a:pt x="361" y="157"/>
                        <a:pt x="361" y="157"/>
                        <a:pt x="361" y="157"/>
                      </a:cubicBezTo>
                      <a:cubicBezTo>
                        <a:pt x="361" y="149"/>
                        <a:pt x="361" y="149"/>
                        <a:pt x="361" y="149"/>
                      </a:cubicBezTo>
                      <a:cubicBezTo>
                        <a:pt x="268" y="149"/>
                        <a:pt x="268" y="149"/>
                        <a:pt x="268" y="149"/>
                      </a:cubicBezTo>
                      <a:cubicBezTo>
                        <a:pt x="267" y="140"/>
                        <a:pt x="264" y="131"/>
                        <a:pt x="259" y="124"/>
                      </a:cubicBezTo>
                      <a:cubicBezTo>
                        <a:pt x="301" y="83"/>
                        <a:pt x="301" y="83"/>
                        <a:pt x="301" y="83"/>
                      </a:cubicBezTo>
                      <a:cubicBezTo>
                        <a:pt x="305" y="85"/>
                        <a:pt x="309" y="87"/>
                        <a:pt x="314" y="87"/>
                      </a:cubicBezTo>
                      <a:cubicBezTo>
                        <a:pt x="320" y="87"/>
                        <a:pt x="326" y="84"/>
                        <a:pt x="330" y="80"/>
                      </a:cubicBezTo>
                      <a:cubicBezTo>
                        <a:pt x="339" y="71"/>
                        <a:pt x="339" y="56"/>
                        <a:pt x="330" y="47"/>
                      </a:cubicBezTo>
                      <a:cubicBezTo>
                        <a:pt x="326" y="43"/>
                        <a:pt x="320" y="40"/>
                        <a:pt x="314" y="40"/>
                      </a:cubicBezTo>
                      <a:cubicBezTo>
                        <a:pt x="308" y="40"/>
                        <a:pt x="302" y="43"/>
                        <a:pt x="298" y="47"/>
                      </a:cubicBezTo>
                      <a:cubicBezTo>
                        <a:pt x="290" y="55"/>
                        <a:pt x="289" y="68"/>
                        <a:pt x="295" y="77"/>
                      </a:cubicBezTo>
                      <a:cubicBezTo>
                        <a:pt x="254" y="117"/>
                        <a:pt x="254" y="117"/>
                        <a:pt x="254" y="117"/>
                      </a:cubicBezTo>
                      <a:cubicBezTo>
                        <a:pt x="245" y="108"/>
                        <a:pt x="234" y="102"/>
                        <a:pt x="221" y="101"/>
                      </a:cubicBezTo>
                      <a:cubicBezTo>
                        <a:pt x="221" y="0"/>
                        <a:pt x="221" y="0"/>
                        <a:pt x="221" y="0"/>
                      </a:cubicBezTo>
                      <a:cubicBezTo>
                        <a:pt x="212" y="0"/>
                        <a:pt x="212" y="0"/>
                        <a:pt x="212" y="0"/>
                      </a:cubicBezTo>
                      <a:cubicBezTo>
                        <a:pt x="212" y="101"/>
                        <a:pt x="212" y="101"/>
                        <a:pt x="212" y="101"/>
                      </a:cubicBezTo>
                      <a:cubicBezTo>
                        <a:pt x="203" y="102"/>
                        <a:pt x="195" y="105"/>
                        <a:pt x="188" y="1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snow"/>
                <p:cNvSpPr>
                  <a:spLocks/>
                </p:cNvSpPr>
                <p:nvPr userDrawn="1"/>
              </p:nvSpPr>
              <p:spPr bwMode="auto">
                <a:xfrm>
                  <a:off x="3517900" y="1214438"/>
                  <a:ext cx="560387" cy="565150"/>
                </a:xfrm>
                <a:custGeom>
                  <a:avLst/>
                  <a:gdLst>
                    <a:gd name="T0" fmla="*/ 151 w 177"/>
                    <a:gd name="T1" fmla="*/ 87 h 178"/>
                    <a:gd name="T2" fmla="*/ 106 w 177"/>
                    <a:gd name="T3" fmla="*/ 77 h 178"/>
                    <a:gd name="T4" fmla="*/ 128 w 177"/>
                    <a:gd name="T5" fmla="*/ 62 h 178"/>
                    <a:gd name="T6" fmla="*/ 135 w 177"/>
                    <a:gd name="T7" fmla="*/ 46 h 178"/>
                    <a:gd name="T8" fmla="*/ 122 w 177"/>
                    <a:gd name="T9" fmla="*/ 46 h 178"/>
                    <a:gd name="T10" fmla="*/ 104 w 177"/>
                    <a:gd name="T11" fmla="*/ 74 h 178"/>
                    <a:gd name="T12" fmla="*/ 90 w 177"/>
                    <a:gd name="T13" fmla="*/ 26 h 178"/>
                    <a:gd name="T14" fmla="*/ 88 w 177"/>
                    <a:gd name="T15" fmla="*/ 0 h 178"/>
                    <a:gd name="T16" fmla="*/ 86 w 177"/>
                    <a:gd name="T17" fmla="*/ 26 h 178"/>
                    <a:gd name="T18" fmla="*/ 76 w 177"/>
                    <a:gd name="T19" fmla="*/ 71 h 178"/>
                    <a:gd name="T20" fmla="*/ 62 w 177"/>
                    <a:gd name="T21" fmla="*/ 46 h 178"/>
                    <a:gd name="T22" fmla="*/ 48 w 177"/>
                    <a:gd name="T23" fmla="*/ 46 h 178"/>
                    <a:gd name="T24" fmla="*/ 55 w 177"/>
                    <a:gd name="T25" fmla="*/ 62 h 178"/>
                    <a:gd name="T26" fmla="*/ 74 w 177"/>
                    <a:gd name="T27" fmla="*/ 73 h 178"/>
                    <a:gd name="T28" fmla="*/ 25 w 177"/>
                    <a:gd name="T29" fmla="*/ 87 h 178"/>
                    <a:gd name="T30" fmla="*/ 0 w 177"/>
                    <a:gd name="T31" fmla="*/ 89 h 178"/>
                    <a:gd name="T32" fmla="*/ 25 w 177"/>
                    <a:gd name="T33" fmla="*/ 91 h 178"/>
                    <a:gd name="T34" fmla="*/ 74 w 177"/>
                    <a:gd name="T35" fmla="*/ 104 h 178"/>
                    <a:gd name="T36" fmla="*/ 55 w 177"/>
                    <a:gd name="T37" fmla="*/ 116 h 178"/>
                    <a:gd name="T38" fmla="*/ 46 w 177"/>
                    <a:gd name="T39" fmla="*/ 125 h 178"/>
                    <a:gd name="T40" fmla="*/ 55 w 177"/>
                    <a:gd name="T41" fmla="*/ 135 h 178"/>
                    <a:gd name="T42" fmla="*/ 63 w 177"/>
                    <a:gd name="T43" fmla="*/ 120 h 178"/>
                    <a:gd name="T44" fmla="*/ 86 w 177"/>
                    <a:gd name="T45" fmla="*/ 110 h 178"/>
                    <a:gd name="T46" fmla="*/ 75 w 177"/>
                    <a:gd name="T47" fmla="*/ 165 h 178"/>
                    <a:gd name="T48" fmla="*/ 101 w 177"/>
                    <a:gd name="T49" fmla="*/ 165 h 178"/>
                    <a:gd name="T50" fmla="*/ 90 w 177"/>
                    <a:gd name="T51" fmla="*/ 110 h 178"/>
                    <a:gd name="T52" fmla="*/ 120 w 177"/>
                    <a:gd name="T53" fmla="*/ 120 h 178"/>
                    <a:gd name="T54" fmla="*/ 128 w 177"/>
                    <a:gd name="T55" fmla="*/ 135 h 178"/>
                    <a:gd name="T56" fmla="*/ 135 w 177"/>
                    <a:gd name="T57" fmla="*/ 119 h 178"/>
                    <a:gd name="T58" fmla="*/ 123 w 177"/>
                    <a:gd name="T59" fmla="*/ 118 h 178"/>
                    <a:gd name="T60" fmla="*/ 109 w 177"/>
                    <a:gd name="T61" fmla="*/ 91 h 178"/>
                    <a:gd name="T62" fmla="*/ 164 w 177"/>
                    <a:gd name="T63" fmla="*/ 102 h 178"/>
                    <a:gd name="T64" fmla="*/ 164 w 177"/>
                    <a:gd name="T65" fmla="*/ 76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77" h="178">
                      <a:moveTo>
                        <a:pt x="164" y="76"/>
                      </a:moveTo>
                      <a:cubicBezTo>
                        <a:pt x="157" y="76"/>
                        <a:pt x="152" y="81"/>
                        <a:pt x="151" y="87"/>
                      </a:cubicBezTo>
                      <a:cubicBezTo>
                        <a:pt x="109" y="87"/>
                        <a:pt x="109" y="87"/>
                        <a:pt x="109" y="87"/>
                      </a:cubicBezTo>
                      <a:cubicBezTo>
                        <a:pt x="109" y="83"/>
                        <a:pt x="108" y="80"/>
                        <a:pt x="106" y="77"/>
                      </a:cubicBezTo>
                      <a:cubicBezTo>
                        <a:pt x="123" y="60"/>
                        <a:pt x="123" y="60"/>
                        <a:pt x="123" y="60"/>
                      </a:cubicBezTo>
                      <a:cubicBezTo>
                        <a:pt x="124" y="61"/>
                        <a:pt x="126" y="62"/>
                        <a:pt x="128" y="62"/>
                      </a:cubicBezTo>
                      <a:cubicBezTo>
                        <a:pt x="131" y="62"/>
                        <a:pt x="133" y="61"/>
                        <a:pt x="135" y="59"/>
                      </a:cubicBezTo>
                      <a:cubicBezTo>
                        <a:pt x="139" y="55"/>
                        <a:pt x="139" y="49"/>
                        <a:pt x="135" y="46"/>
                      </a:cubicBezTo>
                      <a:cubicBezTo>
                        <a:pt x="133" y="44"/>
                        <a:pt x="131" y="43"/>
                        <a:pt x="128" y="43"/>
                      </a:cubicBezTo>
                      <a:cubicBezTo>
                        <a:pt x="126" y="43"/>
                        <a:pt x="123" y="44"/>
                        <a:pt x="122" y="46"/>
                      </a:cubicBezTo>
                      <a:cubicBezTo>
                        <a:pt x="118" y="49"/>
                        <a:pt x="118" y="54"/>
                        <a:pt x="120" y="58"/>
                      </a:cubicBezTo>
                      <a:cubicBezTo>
                        <a:pt x="104" y="74"/>
                        <a:pt x="104" y="74"/>
                        <a:pt x="104" y="74"/>
                      </a:cubicBezTo>
                      <a:cubicBezTo>
                        <a:pt x="100" y="71"/>
                        <a:pt x="95" y="68"/>
                        <a:pt x="90" y="68"/>
                      </a:cubicBezTo>
                      <a:cubicBezTo>
                        <a:pt x="90" y="26"/>
                        <a:pt x="90" y="26"/>
                        <a:pt x="90" y="26"/>
                      </a:cubicBezTo>
                      <a:cubicBezTo>
                        <a:pt x="96" y="25"/>
                        <a:pt x="101" y="20"/>
                        <a:pt x="101" y="13"/>
                      </a:cubicBezTo>
                      <a:cubicBezTo>
                        <a:pt x="101" y="6"/>
                        <a:pt x="95" y="0"/>
                        <a:pt x="88" y="0"/>
                      </a:cubicBezTo>
                      <a:cubicBezTo>
                        <a:pt x="81" y="0"/>
                        <a:pt x="75" y="6"/>
                        <a:pt x="75" y="13"/>
                      </a:cubicBezTo>
                      <a:cubicBezTo>
                        <a:pt x="75" y="20"/>
                        <a:pt x="80" y="25"/>
                        <a:pt x="86" y="26"/>
                      </a:cubicBezTo>
                      <a:cubicBezTo>
                        <a:pt x="86" y="68"/>
                        <a:pt x="86" y="68"/>
                        <a:pt x="86" y="68"/>
                      </a:cubicBezTo>
                      <a:cubicBezTo>
                        <a:pt x="83" y="68"/>
                        <a:pt x="79" y="69"/>
                        <a:pt x="76" y="71"/>
                      </a:cubicBezTo>
                      <a:cubicBezTo>
                        <a:pt x="63" y="58"/>
                        <a:pt x="63" y="58"/>
                        <a:pt x="63" y="58"/>
                      </a:cubicBezTo>
                      <a:cubicBezTo>
                        <a:pt x="65" y="54"/>
                        <a:pt x="65" y="49"/>
                        <a:pt x="62" y="46"/>
                      </a:cubicBezTo>
                      <a:cubicBezTo>
                        <a:pt x="60" y="44"/>
                        <a:pt x="58" y="43"/>
                        <a:pt x="55" y="43"/>
                      </a:cubicBezTo>
                      <a:cubicBezTo>
                        <a:pt x="53" y="43"/>
                        <a:pt x="50" y="44"/>
                        <a:pt x="48" y="46"/>
                      </a:cubicBezTo>
                      <a:cubicBezTo>
                        <a:pt x="45" y="49"/>
                        <a:pt x="45" y="55"/>
                        <a:pt x="48" y="59"/>
                      </a:cubicBezTo>
                      <a:cubicBezTo>
                        <a:pt x="50" y="61"/>
                        <a:pt x="53" y="62"/>
                        <a:pt x="55" y="62"/>
                      </a:cubicBezTo>
                      <a:cubicBezTo>
                        <a:pt x="57" y="62"/>
                        <a:pt x="59" y="61"/>
                        <a:pt x="60" y="60"/>
                      </a:cubicBezTo>
                      <a:cubicBezTo>
                        <a:pt x="74" y="73"/>
                        <a:pt x="74" y="73"/>
                        <a:pt x="74" y="73"/>
                      </a:cubicBezTo>
                      <a:cubicBezTo>
                        <a:pt x="70" y="77"/>
                        <a:pt x="68" y="82"/>
                        <a:pt x="67" y="87"/>
                      </a:cubicBezTo>
                      <a:cubicBezTo>
                        <a:pt x="25" y="87"/>
                        <a:pt x="25" y="87"/>
                        <a:pt x="25" y="87"/>
                      </a:cubicBezTo>
                      <a:cubicBezTo>
                        <a:pt x="25" y="81"/>
                        <a:pt x="19" y="76"/>
                        <a:pt x="13" y="76"/>
                      </a:cubicBezTo>
                      <a:cubicBezTo>
                        <a:pt x="5" y="76"/>
                        <a:pt x="0" y="82"/>
                        <a:pt x="0" y="89"/>
                      </a:cubicBezTo>
                      <a:cubicBezTo>
                        <a:pt x="0" y="96"/>
                        <a:pt x="5" y="102"/>
                        <a:pt x="13" y="102"/>
                      </a:cubicBezTo>
                      <a:cubicBezTo>
                        <a:pt x="19" y="102"/>
                        <a:pt x="25" y="97"/>
                        <a:pt x="25" y="91"/>
                      </a:cubicBezTo>
                      <a:cubicBezTo>
                        <a:pt x="67" y="91"/>
                        <a:pt x="67" y="91"/>
                        <a:pt x="67" y="91"/>
                      </a:cubicBezTo>
                      <a:cubicBezTo>
                        <a:pt x="68" y="96"/>
                        <a:pt x="70" y="101"/>
                        <a:pt x="74" y="104"/>
                      </a:cubicBezTo>
                      <a:cubicBezTo>
                        <a:pt x="60" y="118"/>
                        <a:pt x="60" y="118"/>
                        <a:pt x="60" y="118"/>
                      </a:cubicBezTo>
                      <a:cubicBezTo>
                        <a:pt x="59" y="117"/>
                        <a:pt x="57" y="116"/>
                        <a:pt x="55" y="116"/>
                      </a:cubicBezTo>
                      <a:cubicBezTo>
                        <a:pt x="53" y="116"/>
                        <a:pt x="50" y="117"/>
                        <a:pt x="48" y="119"/>
                      </a:cubicBezTo>
                      <a:cubicBezTo>
                        <a:pt x="47" y="121"/>
                        <a:pt x="46" y="123"/>
                        <a:pt x="46" y="125"/>
                      </a:cubicBezTo>
                      <a:cubicBezTo>
                        <a:pt x="46" y="128"/>
                        <a:pt x="47" y="130"/>
                        <a:pt x="48" y="132"/>
                      </a:cubicBezTo>
                      <a:cubicBezTo>
                        <a:pt x="50" y="134"/>
                        <a:pt x="53" y="135"/>
                        <a:pt x="55" y="135"/>
                      </a:cubicBezTo>
                      <a:cubicBezTo>
                        <a:pt x="58" y="135"/>
                        <a:pt x="60" y="134"/>
                        <a:pt x="62" y="132"/>
                      </a:cubicBezTo>
                      <a:cubicBezTo>
                        <a:pt x="65" y="129"/>
                        <a:pt x="65" y="124"/>
                        <a:pt x="63" y="120"/>
                      </a:cubicBezTo>
                      <a:cubicBezTo>
                        <a:pt x="76" y="107"/>
                        <a:pt x="76" y="107"/>
                        <a:pt x="76" y="107"/>
                      </a:cubicBezTo>
                      <a:cubicBezTo>
                        <a:pt x="79" y="108"/>
                        <a:pt x="83" y="110"/>
                        <a:pt x="86" y="110"/>
                      </a:cubicBezTo>
                      <a:cubicBezTo>
                        <a:pt x="86" y="152"/>
                        <a:pt x="86" y="152"/>
                        <a:pt x="86" y="152"/>
                      </a:cubicBezTo>
                      <a:cubicBezTo>
                        <a:pt x="80" y="152"/>
                        <a:pt x="75" y="158"/>
                        <a:pt x="75" y="165"/>
                      </a:cubicBezTo>
                      <a:cubicBezTo>
                        <a:pt x="75" y="172"/>
                        <a:pt x="81" y="178"/>
                        <a:pt x="88" y="178"/>
                      </a:cubicBezTo>
                      <a:cubicBezTo>
                        <a:pt x="95" y="178"/>
                        <a:pt x="101" y="172"/>
                        <a:pt x="101" y="165"/>
                      </a:cubicBezTo>
                      <a:cubicBezTo>
                        <a:pt x="101" y="158"/>
                        <a:pt x="96" y="152"/>
                        <a:pt x="90" y="152"/>
                      </a:cubicBezTo>
                      <a:cubicBezTo>
                        <a:pt x="90" y="110"/>
                        <a:pt x="90" y="110"/>
                        <a:pt x="90" y="110"/>
                      </a:cubicBezTo>
                      <a:cubicBezTo>
                        <a:pt x="95" y="110"/>
                        <a:pt x="100" y="107"/>
                        <a:pt x="104" y="103"/>
                      </a:cubicBezTo>
                      <a:cubicBezTo>
                        <a:pt x="120" y="120"/>
                        <a:pt x="120" y="120"/>
                        <a:pt x="120" y="120"/>
                      </a:cubicBezTo>
                      <a:cubicBezTo>
                        <a:pt x="118" y="124"/>
                        <a:pt x="118" y="129"/>
                        <a:pt x="122" y="132"/>
                      </a:cubicBezTo>
                      <a:cubicBezTo>
                        <a:pt x="123" y="134"/>
                        <a:pt x="126" y="135"/>
                        <a:pt x="128" y="135"/>
                      </a:cubicBezTo>
                      <a:cubicBezTo>
                        <a:pt x="131" y="135"/>
                        <a:pt x="133" y="134"/>
                        <a:pt x="135" y="132"/>
                      </a:cubicBezTo>
                      <a:cubicBezTo>
                        <a:pt x="139" y="128"/>
                        <a:pt x="139" y="122"/>
                        <a:pt x="135" y="119"/>
                      </a:cubicBezTo>
                      <a:cubicBezTo>
                        <a:pt x="133" y="117"/>
                        <a:pt x="131" y="116"/>
                        <a:pt x="128" y="116"/>
                      </a:cubicBezTo>
                      <a:cubicBezTo>
                        <a:pt x="126" y="116"/>
                        <a:pt x="124" y="117"/>
                        <a:pt x="123" y="118"/>
                      </a:cubicBezTo>
                      <a:cubicBezTo>
                        <a:pt x="106" y="101"/>
                        <a:pt x="106" y="101"/>
                        <a:pt x="106" y="101"/>
                      </a:cubicBezTo>
                      <a:cubicBezTo>
                        <a:pt x="108" y="98"/>
                        <a:pt x="109" y="94"/>
                        <a:pt x="109" y="91"/>
                      </a:cubicBezTo>
                      <a:cubicBezTo>
                        <a:pt x="151" y="91"/>
                        <a:pt x="151" y="91"/>
                        <a:pt x="151" y="91"/>
                      </a:cubicBezTo>
                      <a:cubicBezTo>
                        <a:pt x="152" y="97"/>
                        <a:pt x="157" y="102"/>
                        <a:pt x="164" y="102"/>
                      </a:cubicBezTo>
                      <a:cubicBezTo>
                        <a:pt x="171" y="102"/>
                        <a:pt x="177" y="96"/>
                        <a:pt x="177" y="89"/>
                      </a:cubicBezTo>
                      <a:cubicBezTo>
                        <a:pt x="177" y="82"/>
                        <a:pt x="171" y="76"/>
                        <a:pt x="164" y="7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snow"/>
                <p:cNvSpPr>
                  <a:spLocks/>
                </p:cNvSpPr>
                <p:nvPr userDrawn="1"/>
              </p:nvSpPr>
              <p:spPr bwMode="auto">
                <a:xfrm>
                  <a:off x="1230313" y="3436938"/>
                  <a:ext cx="1287462" cy="1285875"/>
                </a:xfrm>
                <a:custGeom>
                  <a:avLst/>
                  <a:gdLst>
                    <a:gd name="T0" fmla="*/ 347 w 406"/>
                    <a:gd name="T1" fmla="*/ 198 h 405"/>
                    <a:gd name="T2" fmla="*/ 243 w 406"/>
                    <a:gd name="T3" fmla="*/ 176 h 405"/>
                    <a:gd name="T4" fmla="*/ 294 w 406"/>
                    <a:gd name="T5" fmla="*/ 140 h 405"/>
                    <a:gd name="T6" fmla="*/ 310 w 406"/>
                    <a:gd name="T7" fmla="*/ 103 h 405"/>
                    <a:gd name="T8" fmla="*/ 279 w 406"/>
                    <a:gd name="T9" fmla="*/ 103 h 405"/>
                    <a:gd name="T10" fmla="*/ 238 w 406"/>
                    <a:gd name="T11" fmla="*/ 169 h 405"/>
                    <a:gd name="T12" fmla="*/ 207 w 406"/>
                    <a:gd name="T13" fmla="*/ 59 h 405"/>
                    <a:gd name="T14" fmla="*/ 203 w 406"/>
                    <a:gd name="T15" fmla="*/ 0 h 405"/>
                    <a:gd name="T16" fmla="*/ 199 w 406"/>
                    <a:gd name="T17" fmla="*/ 59 h 405"/>
                    <a:gd name="T18" fmla="*/ 176 w 406"/>
                    <a:gd name="T19" fmla="*/ 162 h 405"/>
                    <a:gd name="T20" fmla="*/ 142 w 406"/>
                    <a:gd name="T21" fmla="*/ 103 h 405"/>
                    <a:gd name="T22" fmla="*/ 112 w 406"/>
                    <a:gd name="T23" fmla="*/ 103 h 405"/>
                    <a:gd name="T24" fmla="*/ 127 w 406"/>
                    <a:gd name="T25" fmla="*/ 140 h 405"/>
                    <a:gd name="T26" fmla="*/ 170 w 406"/>
                    <a:gd name="T27" fmla="*/ 167 h 405"/>
                    <a:gd name="T28" fmla="*/ 59 w 406"/>
                    <a:gd name="T29" fmla="*/ 198 h 405"/>
                    <a:gd name="T30" fmla="*/ 0 w 406"/>
                    <a:gd name="T31" fmla="*/ 202 h 405"/>
                    <a:gd name="T32" fmla="*/ 59 w 406"/>
                    <a:gd name="T33" fmla="*/ 206 h 405"/>
                    <a:gd name="T34" fmla="*/ 170 w 406"/>
                    <a:gd name="T35" fmla="*/ 238 h 405"/>
                    <a:gd name="T36" fmla="*/ 127 w 406"/>
                    <a:gd name="T37" fmla="*/ 264 h 405"/>
                    <a:gd name="T38" fmla="*/ 105 w 406"/>
                    <a:gd name="T39" fmla="*/ 286 h 405"/>
                    <a:gd name="T40" fmla="*/ 127 w 406"/>
                    <a:gd name="T41" fmla="*/ 308 h 405"/>
                    <a:gd name="T42" fmla="*/ 145 w 406"/>
                    <a:gd name="T43" fmla="*/ 274 h 405"/>
                    <a:gd name="T44" fmla="*/ 199 w 406"/>
                    <a:gd name="T45" fmla="*/ 251 h 405"/>
                    <a:gd name="T46" fmla="*/ 173 w 406"/>
                    <a:gd name="T47" fmla="*/ 376 h 405"/>
                    <a:gd name="T48" fmla="*/ 233 w 406"/>
                    <a:gd name="T49" fmla="*/ 376 h 405"/>
                    <a:gd name="T50" fmla="*/ 207 w 406"/>
                    <a:gd name="T51" fmla="*/ 251 h 405"/>
                    <a:gd name="T52" fmla="*/ 277 w 406"/>
                    <a:gd name="T53" fmla="*/ 274 h 405"/>
                    <a:gd name="T54" fmla="*/ 294 w 406"/>
                    <a:gd name="T55" fmla="*/ 308 h 405"/>
                    <a:gd name="T56" fmla="*/ 310 w 406"/>
                    <a:gd name="T57" fmla="*/ 271 h 405"/>
                    <a:gd name="T58" fmla="*/ 282 w 406"/>
                    <a:gd name="T59" fmla="*/ 268 h 405"/>
                    <a:gd name="T60" fmla="*/ 251 w 406"/>
                    <a:gd name="T61" fmla="*/ 206 h 405"/>
                    <a:gd name="T62" fmla="*/ 376 w 406"/>
                    <a:gd name="T63" fmla="*/ 232 h 405"/>
                    <a:gd name="T64" fmla="*/ 376 w 406"/>
                    <a:gd name="T65" fmla="*/ 173 h 4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06" h="405">
                      <a:moveTo>
                        <a:pt x="376" y="173"/>
                      </a:moveTo>
                      <a:cubicBezTo>
                        <a:pt x="361" y="173"/>
                        <a:pt x="348" y="184"/>
                        <a:pt x="347" y="198"/>
                      </a:cubicBezTo>
                      <a:cubicBezTo>
                        <a:pt x="251" y="198"/>
                        <a:pt x="251" y="198"/>
                        <a:pt x="251" y="198"/>
                      </a:cubicBezTo>
                      <a:cubicBezTo>
                        <a:pt x="251" y="190"/>
                        <a:pt x="248" y="182"/>
                        <a:pt x="243" y="176"/>
                      </a:cubicBezTo>
                      <a:cubicBezTo>
                        <a:pt x="282" y="137"/>
                        <a:pt x="282" y="137"/>
                        <a:pt x="282" y="137"/>
                      </a:cubicBezTo>
                      <a:cubicBezTo>
                        <a:pt x="286" y="139"/>
                        <a:pt x="290" y="140"/>
                        <a:pt x="294" y="140"/>
                      </a:cubicBezTo>
                      <a:cubicBezTo>
                        <a:pt x="300" y="140"/>
                        <a:pt x="306" y="138"/>
                        <a:pt x="310" y="134"/>
                      </a:cubicBezTo>
                      <a:cubicBezTo>
                        <a:pt x="318" y="126"/>
                        <a:pt x="318" y="112"/>
                        <a:pt x="310" y="103"/>
                      </a:cubicBezTo>
                      <a:cubicBezTo>
                        <a:pt x="306" y="99"/>
                        <a:pt x="300" y="97"/>
                        <a:pt x="294" y="97"/>
                      </a:cubicBezTo>
                      <a:cubicBezTo>
                        <a:pt x="289" y="97"/>
                        <a:pt x="283" y="99"/>
                        <a:pt x="279" y="103"/>
                      </a:cubicBezTo>
                      <a:cubicBezTo>
                        <a:pt x="272" y="111"/>
                        <a:pt x="271" y="123"/>
                        <a:pt x="277" y="131"/>
                      </a:cubicBezTo>
                      <a:cubicBezTo>
                        <a:pt x="238" y="169"/>
                        <a:pt x="238" y="169"/>
                        <a:pt x="238" y="169"/>
                      </a:cubicBezTo>
                      <a:cubicBezTo>
                        <a:pt x="230" y="161"/>
                        <a:pt x="219" y="155"/>
                        <a:pt x="207" y="154"/>
                      </a:cubicBezTo>
                      <a:cubicBezTo>
                        <a:pt x="207" y="59"/>
                        <a:pt x="207" y="59"/>
                        <a:pt x="207" y="59"/>
                      </a:cubicBezTo>
                      <a:cubicBezTo>
                        <a:pt x="222" y="57"/>
                        <a:pt x="233" y="44"/>
                        <a:pt x="233" y="29"/>
                      </a:cubicBezTo>
                      <a:cubicBezTo>
                        <a:pt x="233" y="13"/>
                        <a:pt x="219" y="0"/>
                        <a:pt x="203" y="0"/>
                      </a:cubicBezTo>
                      <a:cubicBezTo>
                        <a:pt x="187" y="0"/>
                        <a:pt x="173" y="13"/>
                        <a:pt x="173" y="29"/>
                      </a:cubicBezTo>
                      <a:cubicBezTo>
                        <a:pt x="173" y="44"/>
                        <a:pt x="184" y="57"/>
                        <a:pt x="199" y="59"/>
                      </a:cubicBezTo>
                      <a:cubicBezTo>
                        <a:pt x="199" y="154"/>
                        <a:pt x="199" y="154"/>
                        <a:pt x="199" y="154"/>
                      </a:cubicBezTo>
                      <a:cubicBezTo>
                        <a:pt x="191" y="155"/>
                        <a:pt x="183" y="158"/>
                        <a:pt x="176" y="162"/>
                      </a:cubicBezTo>
                      <a:cubicBezTo>
                        <a:pt x="145" y="131"/>
                        <a:pt x="145" y="131"/>
                        <a:pt x="145" y="131"/>
                      </a:cubicBezTo>
                      <a:cubicBezTo>
                        <a:pt x="151" y="123"/>
                        <a:pt x="150" y="111"/>
                        <a:pt x="142" y="103"/>
                      </a:cubicBezTo>
                      <a:cubicBezTo>
                        <a:pt x="138" y="99"/>
                        <a:pt x="133" y="97"/>
                        <a:pt x="127" y="97"/>
                      </a:cubicBezTo>
                      <a:cubicBezTo>
                        <a:pt x="121" y="97"/>
                        <a:pt x="116" y="99"/>
                        <a:pt x="112" y="103"/>
                      </a:cubicBezTo>
                      <a:cubicBezTo>
                        <a:pt x="103" y="112"/>
                        <a:pt x="103" y="126"/>
                        <a:pt x="112" y="134"/>
                      </a:cubicBezTo>
                      <a:cubicBezTo>
                        <a:pt x="116" y="138"/>
                        <a:pt x="121" y="140"/>
                        <a:pt x="127" y="140"/>
                      </a:cubicBezTo>
                      <a:cubicBezTo>
                        <a:pt x="132" y="140"/>
                        <a:pt x="136" y="139"/>
                        <a:pt x="139" y="137"/>
                      </a:cubicBezTo>
                      <a:cubicBezTo>
                        <a:pt x="170" y="167"/>
                        <a:pt x="170" y="167"/>
                        <a:pt x="170" y="167"/>
                      </a:cubicBezTo>
                      <a:cubicBezTo>
                        <a:pt x="161" y="175"/>
                        <a:pt x="156" y="186"/>
                        <a:pt x="155" y="198"/>
                      </a:cubicBezTo>
                      <a:cubicBezTo>
                        <a:pt x="59" y="198"/>
                        <a:pt x="59" y="198"/>
                        <a:pt x="59" y="198"/>
                      </a:cubicBezTo>
                      <a:cubicBezTo>
                        <a:pt x="57" y="184"/>
                        <a:pt x="45" y="173"/>
                        <a:pt x="30" y="173"/>
                      </a:cubicBezTo>
                      <a:cubicBezTo>
                        <a:pt x="13" y="173"/>
                        <a:pt x="0" y="186"/>
                        <a:pt x="0" y="202"/>
                      </a:cubicBezTo>
                      <a:cubicBezTo>
                        <a:pt x="0" y="219"/>
                        <a:pt x="13" y="232"/>
                        <a:pt x="30" y="232"/>
                      </a:cubicBezTo>
                      <a:cubicBezTo>
                        <a:pt x="45" y="232"/>
                        <a:pt x="57" y="221"/>
                        <a:pt x="59" y="206"/>
                      </a:cubicBezTo>
                      <a:cubicBezTo>
                        <a:pt x="155" y="206"/>
                        <a:pt x="155" y="206"/>
                        <a:pt x="155" y="206"/>
                      </a:cubicBezTo>
                      <a:cubicBezTo>
                        <a:pt x="156" y="219"/>
                        <a:pt x="161" y="230"/>
                        <a:pt x="170" y="238"/>
                      </a:cubicBezTo>
                      <a:cubicBezTo>
                        <a:pt x="139" y="268"/>
                        <a:pt x="139" y="268"/>
                        <a:pt x="139" y="268"/>
                      </a:cubicBezTo>
                      <a:cubicBezTo>
                        <a:pt x="136" y="266"/>
                        <a:pt x="132" y="264"/>
                        <a:pt x="127" y="264"/>
                      </a:cubicBezTo>
                      <a:cubicBezTo>
                        <a:pt x="121" y="264"/>
                        <a:pt x="116" y="267"/>
                        <a:pt x="112" y="271"/>
                      </a:cubicBezTo>
                      <a:cubicBezTo>
                        <a:pt x="108" y="275"/>
                        <a:pt x="105" y="280"/>
                        <a:pt x="105" y="286"/>
                      </a:cubicBezTo>
                      <a:cubicBezTo>
                        <a:pt x="105" y="292"/>
                        <a:pt x="108" y="297"/>
                        <a:pt x="112" y="301"/>
                      </a:cubicBezTo>
                      <a:cubicBezTo>
                        <a:pt x="116" y="306"/>
                        <a:pt x="121" y="308"/>
                        <a:pt x="127" y="308"/>
                      </a:cubicBezTo>
                      <a:cubicBezTo>
                        <a:pt x="133" y="308"/>
                        <a:pt x="138" y="306"/>
                        <a:pt x="142" y="301"/>
                      </a:cubicBezTo>
                      <a:cubicBezTo>
                        <a:pt x="150" y="294"/>
                        <a:pt x="151" y="282"/>
                        <a:pt x="145" y="274"/>
                      </a:cubicBezTo>
                      <a:cubicBezTo>
                        <a:pt x="176" y="243"/>
                        <a:pt x="176" y="243"/>
                        <a:pt x="176" y="243"/>
                      </a:cubicBezTo>
                      <a:cubicBezTo>
                        <a:pt x="183" y="247"/>
                        <a:pt x="191" y="250"/>
                        <a:pt x="199" y="251"/>
                      </a:cubicBezTo>
                      <a:cubicBezTo>
                        <a:pt x="199" y="346"/>
                        <a:pt x="199" y="346"/>
                        <a:pt x="199" y="346"/>
                      </a:cubicBezTo>
                      <a:cubicBezTo>
                        <a:pt x="184" y="348"/>
                        <a:pt x="173" y="360"/>
                        <a:pt x="173" y="376"/>
                      </a:cubicBezTo>
                      <a:cubicBezTo>
                        <a:pt x="173" y="392"/>
                        <a:pt x="187" y="405"/>
                        <a:pt x="203" y="405"/>
                      </a:cubicBezTo>
                      <a:cubicBezTo>
                        <a:pt x="219" y="405"/>
                        <a:pt x="233" y="392"/>
                        <a:pt x="233" y="376"/>
                      </a:cubicBezTo>
                      <a:cubicBezTo>
                        <a:pt x="233" y="360"/>
                        <a:pt x="222" y="348"/>
                        <a:pt x="207" y="346"/>
                      </a:cubicBezTo>
                      <a:cubicBezTo>
                        <a:pt x="207" y="251"/>
                        <a:pt x="207" y="251"/>
                        <a:pt x="207" y="251"/>
                      </a:cubicBezTo>
                      <a:cubicBezTo>
                        <a:pt x="219" y="250"/>
                        <a:pt x="230" y="244"/>
                        <a:pt x="238" y="236"/>
                      </a:cubicBezTo>
                      <a:cubicBezTo>
                        <a:pt x="277" y="274"/>
                        <a:pt x="277" y="274"/>
                        <a:pt x="277" y="274"/>
                      </a:cubicBezTo>
                      <a:cubicBezTo>
                        <a:pt x="271" y="282"/>
                        <a:pt x="272" y="294"/>
                        <a:pt x="279" y="301"/>
                      </a:cubicBezTo>
                      <a:cubicBezTo>
                        <a:pt x="283" y="306"/>
                        <a:pt x="289" y="308"/>
                        <a:pt x="294" y="308"/>
                      </a:cubicBezTo>
                      <a:cubicBezTo>
                        <a:pt x="300" y="308"/>
                        <a:pt x="306" y="306"/>
                        <a:pt x="310" y="301"/>
                      </a:cubicBezTo>
                      <a:cubicBezTo>
                        <a:pt x="318" y="293"/>
                        <a:pt x="318" y="279"/>
                        <a:pt x="310" y="271"/>
                      </a:cubicBezTo>
                      <a:cubicBezTo>
                        <a:pt x="306" y="267"/>
                        <a:pt x="300" y="264"/>
                        <a:pt x="294" y="264"/>
                      </a:cubicBezTo>
                      <a:cubicBezTo>
                        <a:pt x="290" y="264"/>
                        <a:pt x="286" y="266"/>
                        <a:pt x="282" y="268"/>
                      </a:cubicBezTo>
                      <a:cubicBezTo>
                        <a:pt x="243" y="229"/>
                        <a:pt x="243" y="229"/>
                        <a:pt x="243" y="229"/>
                      </a:cubicBezTo>
                      <a:cubicBezTo>
                        <a:pt x="248" y="223"/>
                        <a:pt x="251" y="215"/>
                        <a:pt x="251" y="206"/>
                      </a:cubicBezTo>
                      <a:cubicBezTo>
                        <a:pt x="347" y="206"/>
                        <a:pt x="347" y="206"/>
                        <a:pt x="347" y="206"/>
                      </a:cubicBezTo>
                      <a:cubicBezTo>
                        <a:pt x="348" y="221"/>
                        <a:pt x="361" y="232"/>
                        <a:pt x="376" y="232"/>
                      </a:cubicBezTo>
                      <a:cubicBezTo>
                        <a:pt x="392" y="232"/>
                        <a:pt x="406" y="219"/>
                        <a:pt x="406" y="202"/>
                      </a:cubicBezTo>
                      <a:cubicBezTo>
                        <a:pt x="406" y="186"/>
                        <a:pt x="392" y="173"/>
                        <a:pt x="376" y="1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snow"/>
                <p:cNvSpPr>
                  <a:spLocks/>
                </p:cNvSpPr>
                <p:nvPr userDrawn="1"/>
              </p:nvSpPr>
              <p:spPr bwMode="auto">
                <a:xfrm>
                  <a:off x="2981325" y="4205288"/>
                  <a:ext cx="565150" cy="561975"/>
                </a:xfrm>
                <a:custGeom>
                  <a:avLst/>
                  <a:gdLst>
                    <a:gd name="T0" fmla="*/ 152 w 178"/>
                    <a:gd name="T1" fmla="*/ 87 h 177"/>
                    <a:gd name="T2" fmla="*/ 107 w 178"/>
                    <a:gd name="T3" fmla="*/ 77 h 177"/>
                    <a:gd name="T4" fmla="*/ 129 w 178"/>
                    <a:gd name="T5" fmla="*/ 61 h 177"/>
                    <a:gd name="T6" fmla="*/ 136 w 178"/>
                    <a:gd name="T7" fmla="*/ 45 h 177"/>
                    <a:gd name="T8" fmla="*/ 122 w 178"/>
                    <a:gd name="T9" fmla="*/ 45 h 177"/>
                    <a:gd name="T10" fmla="*/ 105 w 178"/>
                    <a:gd name="T11" fmla="*/ 74 h 177"/>
                    <a:gd name="T12" fmla="*/ 91 w 178"/>
                    <a:gd name="T13" fmla="*/ 26 h 177"/>
                    <a:gd name="T14" fmla="*/ 89 w 178"/>
                    <a:gd name="T15" fmla="*/ 0 h 177"/>
                    <a:gd name="T16" fmla="*/ 87 w 178"/>
                    <a:gd name="T17" fmla="*/ 26 h 177"/>
                    <a:gd name="T18" fmla="*/ 77 w 178"/>
                    <a:gd name="T19" fmla="*/ 71 h 177"/>
                    <a:gd name="T20" fmla="*/ 63 w 178"/>
                    <a:gd name="T21" fmla="*/ 45 h 177"/>
                    <a:gd name="T22" fmla="*/ 49 w 178"/>
                    <a:gd name="T23" fmla="*/ 45 h 177"/>
                    <a:gd name="T24" fmla="*/ 56 w 178"/>
                    <a:gd name="T25" fmla="*/ 61 h 177"/>
                    <a:gd name="T26" fmla="*/ 75 w 178"/>
                    <a:gd name="T27" fmla="*/ 73 h 177"/>
                    <a:gd name="T28" fmla="*/ 26 w 178"/>
                    <a:gd name="T29" fmla="*/ 87 h 177"/>
                    <a:gd name="T30" fmla="*/ 0 w 178"/>
                    <a:gd name="T31" fmla="*/ 88 h 177"/>
                    <a:gd name="T32" fmla="*/ 26 w 178"/>
                    <a:gd name="T33" fmla="*/ 90 h 177"/>
                    <a:gd name="T34" fmla="*/ 75 w 178"/>
                    <a:gd name="T35" fmla="*/ 104 h 177"/>
                    <a:gd name="T36" fmla="*/ 56 w 178"/>
                    <a:gd name="T37" fmla="*/ 115 h 177"/>
                    <a:gd name="T38" fmla="*/ 46 w 178"/>
                    <a:gd name="T39" fmla="*/ 125 h 177"/>
                    <a:gd name="T40" fmla="*/ 56 w 178"/>
                    <a:gd name="T41" fmla="*/ 134 h 177"/>
                    <a:gd name="T42" fmla="*/ 64 w 178"/>
                    <a:gd name="T43" fmla="*/ 120 h 177"/>
                    <a:gd name="T44" fmla="*/ 87 w 178"/>
                    <a:gd name="T45" fmla="*/ 109 h 177"/>
                    <a:gd name="T46" fmla="*/ 76 w 178"/>
                    <a:gd name="T47" fmla="*/ 164 h 177"/>
                    <a:gd name="T48" fmla="*/ 102 w 178"/>
                    <a:gd name="T49" fmla="*/ 164 h 177"/>
                    <a:gd name="T50" fmla="*/ 91 w 178"/>
                    <a:gd name="T51" fmla="*/ 109 h 177"/>
                    <a:gd name="T52" fmla="*/ 121 w 178"/>
                    <a:gd name="T53" fmla="*/ 120 h 177"/>
                    <a:gd name="T54" fmla="*/ 129 w 178"/>
                    <a:gd name="T55" fmla="*/ 134 h 177"/>
                    <a:gd name="T56" fmla="*/ 136 w 178"/>
                    <a:gd name="T57" fmla="*/ 118 h 177"/>
                    <a:gd name="T58" fmla="*/ 124 w 178"/>
                    <a:gd name="T59" fmla="*/ 117 h 177"/>
                    <a:gd name="T60" fmla="*/ 110 w 178"/>
                    <a:gd name="T61" fmla="*/ 90 h 177"/>
                    <a:gd name="T62" fmla="*/ 165 w 178"/>
                    <a:gd name="T63" fmla="*/ 101 h 177"/>
                    <a:gd name="T64" fmla="*/ 165 w 178"/>
                    <a:gd name="T65" fmla="*/ 75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78" h="177">
                      <a:moveTo>
                        <a:pt x="165" y="75"/>
                      </a:moveTo>
                      <a:cubicBezTo>
                        <a:pt x="158" y="75"/>
                        <a:pt x="153" y="80"/>
                        <a:pt x="152" y="87"/>
                      </a:cubicBezTo>
                      <a:cubicBezTo>
                        <a:pt x="110" y="87"/>
                        <a:pt x="110" y="87"/>
                        <a:pt x="110" y="87"/>
                      </a:cubicBezTo>
                      <a:cubicBezTo>
                        <a:pt x="110" y="83"/>
                        <a:pt x="109" y="79"/>
                        <a:pt x="107" y="77"/>
                      </a:cubicBezTo>
                      <a:cubicBezTo>
                        <a:pt x="124" y="60"/>
                        <a:pt x="124" y="60"/>
                        <a:pt x="124" y="60"/>
                      </a:cubicBezTo>
                      <a:cubicBezTo>
                        <a:pt x="125" y="61"/>
                        <a:pt x="127" y="61"/>
                        <a:pt x="129" y="61"/>
                      </a:cubicBezTo>
                      <a:cubicBezTo>
                        <a:pt x="132" y="61"/>
                        <a:pt x="134" y="60"/>
                        <a:pt x="136" y="58"/>
                      </a:cubicBezTo>
                      <a:cubicBezTo>
                        <a:pt x="139" y="55"/>
                        <a:pt x="139" y="49"/>
                        <a:pt x="136" y="45"/>
                      </a:cubicBezTo>
                      <a:cubicBezTo>
                        <a:pt x="134" y="43"/>
                        <a:pt x="132" y="42"/>
                        <a:pt x="129" y="42"/>
                      </a:cubicBezTo>
                      <a:cubicBezTo>
                        <a:pt x="127" y="42"/>
                        <a:pt x="124" y="43"/>
                        <a:pt x="122" y="45"/>
                      </a:cubicBezTo>
                      <a:cubicBezTo>
                        <a:pt x="119" y="48"/>
                        <a:pt x="119" y="53"/>
                        <a:pt x="121" y="57"/>
                      </a:cubicBezTo>
                      <a:cubicBezTo>
                        <a:pt x="105" y="74"/>
                        <a:pt x="105" y="74"/>
                        <a:pt x="105" y="74"/>
                      </a:cubicBezTo>
                      <a:cubicBezTo>
                        <a:pt x="101" y="70"/>
                        <a:pt x="96" y="68"/>
                        <a:pt x="91" y="67"/>
                      </a:cubicBezTo>
                      <a:cubicBezTo>
                        <a:pt x="91" y="26"/>
                        <a:pt x="91" y="26"/>
                        <a:pt x="91" y="26"/>
                      </a:cubicBezTo>
                      <a:cubicBezTo>
                        <a:pt x="97" y="25"/>
                        <a:pt x="102" y="19"/>
                        <a:pt x="102" y="13"/>
                      </a:cubicBezTo>
                      <a:cubicBezTo>
                        <a:pt x="102" y="5"/>
                        <a:pt x="96" y="0"/>
                        <a:pt x="89" y="0"/>
                      </a:cubicBezTo>
                      <a:cubicBezTo>
                        <a:pt x="82" y="0"/>
                        <a:pt x="76" y="5"/>
                        <a:pt x="76" y="13"/>
                      </a:cubicBezTo>
                      <a:cubicBezTo>
                        <a:pt x="76" y="19"/>
                        <a:pt x="81" y="25"/>
                        <a:pt x="87" y="26"/>
                      </a:cubicBezTo>
                      <a:cubicBezTo>
                        <a:pt x="87" y="67"/>
                        <a:pt x="87" y="67"/>
                        <a:pt x="87" y="67"/>
                      </a:cubicBezTo>
                      <a:cubicBezTo>
                        <a:pt x="84" y="67"/>
                        <a:pt x="80" y="69"/>
                        <a:pt x="77" y="71"/>
                      </a:cubicBezTo>
                      <a:cubicBezTo>
                        <a:pt x="64" y="57"/>
                        <a:pt x="64" y="57"/>
                        <a:pt x="64" y="57"/>
                      </a:cubicBezTo>
                      <a:cubicBezTo>
                        <a:pt x="66" y="53"/>
                        <a:pt x="66" y="48"/>
                        <a:pt x="63" y="45"/>
                      </a:cubicBezTo>
                      <a:cubicBezTo>
                        <a:pt x="61" y="43"/>
                        <a:pt x="58" y="42"/>
                        <a:pt x="56" y="42"/>
                      </a:cubicBezTo>
                      <a:cubicBezTo>
                        <a:pt x="53" y="42"/>
                        <a:pt x="51" y="43"/>
                        <a:pt x="49" y="45"/>
                      </a:cubicBezTo>
                      <a:cubicBezTo>
                        <a:pt x="46" y="49"/>
                        <a:pt x="46" y="55"/>
                        <a:pt x="49" y="58"/>
                      </a:cubicBezTo>
                      <a:cubicBezTo>
                        <a:pt x="51" y="60"/>
                        <a:pt x="53" y="61"/>
                        <a:pt x="56" y="61"/>
                      </a:cubicBezTo>
                      <a:cubicBezTo>
                        <a:pt x="58" y="61"/>
                        <a:pt x="60" y="61"/>
                        <a:pt x="61" y="59"/>
                      </a:cubicBezTo>
                      <a:cubicBezTo>
                        <a:pt x="75" y="73"/>
                        <a:pt x="75" y="73"/>
                        <a:pt x="75" y="73"/>
                      </a:cubicBezTo>
                      <a:cubicBezTo>
                        <a:pt x="71" y="76"/>
                        <a:pt x="68" y="81"/>
                        <a:pt x="68" y="87"/>
                      </a:cubicBezTo>
                      <a:cubicBezTo>
                        <a:pt x="26" y="87"/>
                        <a:pt x="26" y="87"/>
                        <a:pt x="26" y="87"/>
                      </a:cubicBezTo>
                      <a:cubicBezTo>
                        <a:pt x="25" y="80"/>
                        <a:pt x="20" y="75"/>
                        <a:pt x="13" y="75"/>
                      </a:cubicBezTo>
                      <a:cubicBezTo>
                        <a:pt x="6" y="75"/>
                        <a:pt x="0" y="81"/>
                        <a:pt x="0" y="88"/>
                      </a:cubicBezTo>
                      <a:cubicBezTo>
                        <a:pt x="0" y="95"/>
                        <a:pt x="6" y="101"/>
                        <a:pt x="13" y="101"/>
                      </a:cubicBezTo>
                      <a:cubicBezTo>
                        <a:pt x="20" y="101"/>
                        <a:pt x="25" y="96"/>
                        <a:pt x="26" y="90"/>
                      </a:cubicBezTo>
                      <a:cubicBezTo>
                        <a:pt x="68" y="90"/>
                        <a:pt x="68" y="90"/>
                        <a:pt x="68" y="90"/>
                      </a:cubicBezTo>
                      <a:cubicBezTo>
                        <a:pt x="68" y="95"/>
                        <a:pt x="71" y="100"/>
                        <a:pt x="75" y="104"/>
                      </a:cubicBezTo>
                      <a:cubicBezTo>
                        <a:pt x="61" y="117"/>
                        <a:pt x="61" y="117"/>
                        <a:pt x="61" y="117"/>
                      </a:cubicBezTo>
                      <a:cubicBezTo>
                        <a:pt x="60" y="116"/>
                        <a:pt x="58" y="115"/>
                        <a:pt x="56" y="115"/>
                      </a:cubicBezTo>
                      <a:cubicBezTo>
                        <a:pt x="53" y="115"/>
                        <a:pt x="51" y="116"/>
                        <a:pt x="49" y="118"/>
                      </a:cubicBezTo>
                      <a:cubicBezTo>
                        <a:pt x="47" y="120"/>
                        <a:pt x="46" y="122"/>
                        <a:pt x="46" y="125"/>
                      </a:cubicBezTo>
                      <a:cubicBezTo>
                        <a:pt x="46" y="127"/>
                        <a:pt x="47" y="130"/>
                        <a:pt x="49" y="132"/>
                      </a:cubicBezTo>
                      <a:cubicBezTo>
                        <a:pt x="51" y="133"/>
                        <a:pt x="53" y="134"/>
                        <a:pt x="56" y="134"/>
                      </a:cubicBezTo>
                      <a:cubicBezTo>
                        <a:pt x="58" y="134"/>
                        <a:pt x="61" y="133"/>
                        <a:pt x="63" y="132"/>
                      </a:cubicBezTo>
                      <a:cubicBezTo>
                        <a:pt x="66" y="128"/>
                        <a:pt x="66" y="123"/>
                        <a:pt x="64" y="120"/>
                      </a:cubicBezTo>
                      <a:cubicBezTo>
                        <a:pt x="77" y="106"/>
                        <a:pt x="77" y="106"/>
                        <a:pt x="77" y="106"/>
                      </a:cubicBezTo>
                      <a:cubicBezTo>
                        <a:pt x="80" y="108"/>
                        <a:pt x="84" y="109"/>
                        <a:pt x="87" y="109"/>
                      </a:cubicBezTo>
                      <a:cubicBezTo>
                        <a:pt x="87" y="151"/>
                        <a:pt x="87" y="151"/>
                        <a:pt x="87" y="151"/>
                      </a:cubicBezTo>
                      <a:cubicBezTo>
                        <a:pt x="81" y="152"/>
                        <a:pt x="76" y="157"/>
                        <a:pt x="76" y="164"/>
                      </a:cubicBezTo>
                      <a:cubicBezTo>
                        <a:pt x="76" y="171"/>
                        <a:pt x="82" y="177"/>
                        <a:pt x="89" y="177"/>
                      </a:cubicBezTo>
                      <a:cubicBezTo>
                        <a:pt x="96" y="177"/>
                        <a:pt x="102" y="171"/>
                        <a:pt x="102" y="164"/>
                      </a:cubicBezTo>
                      <a:cubicBezTo>
                        <a:pt x="102" y="157"/>
                        <a:pt x="97" y="152"/>
                        <a:pt x="91" y="151"/>
                      </a:cubicBezTo>
                      <a:cubicBezTo>
                        <a:pt x="91" y="109"/>
                        <a:pt x="91" y="109"/>
                        <a:pt x="91" y="109"/>
                      </a:cubicBezTo>
                      <a:cubicBezTo>
                        <a:pt x="96" y="109"/>
                        <a:pt x="101" y="106"/>
                        <a:pt x="105" y="103"/>
                      </a:cubicBezTo>
                      <a:cubicBezTo>
                        <a:pt x="121" y="120"/>
                        <a:pt x="121" y="120"/>
                        <a:pt x="121" y="120"/>
                      </a:cubicBezTo>
                      <a:cubicBezTo>
                        <a:pt x="119" y="123"/>
                        <a:pt x="119" y="128"/>
                        <a:pt x="122" y="132"/>
                      </a:cubicBezTo>
                      <a:cubicBezTo>
                        <a:pt x="124" y="133"/>
                        <a:pt x="127" y="134"/>
                        <a:pt x="129" y="134"/>
                      </a:cubicBezTo>
                      <a:cubicBezTo>
                        <a:pt x="132" y="134"/>
                        <a:pt x="134" y="133"/>
                        <a:pt x="136" y="132"/>
                      </a:cubicBezTo>
                      <a:cubicBezTo>
                        <a:pt x="139" y="128"/>
                        <a:pt x="139" y="122"/>
                        <a:pt x="136" y="118"/>
                      </a:cubicBezTo>
                      <a:cubicBezTo>
                        <a:pt x="134" y="116"/>
                        <a:pt x="132" y="115"/>
                        <a:pt x="129" y="115"/>
                      </a:cubicBezTo>
                      <a:cubicBezTo>
                        <a:pt x="127" y="115"/>
                        <a:pt x="125" y="116"/>
                        <a:pt x="124" y="117"/>
                      </a:cubicBezTo>
                      <a:cubicBezTo>
                        <a:pt x="107" y="100"/>
                        <a:pt x="107" y="100"/>
                        <a:pt x="107" y="100"/>
                      </a:cubicBezTo>
                      <a:cubicBezTo>
                        <a:pt x="109" y="97"/>
                        <a:pt x="110" y="94"/>
                        <a:pt x="110" y="90"/>
                      </a:cubicBezTo>
                      <a:cubicBezTo>
                        <a:pt x="152" y="90"/>
                        <a:pt x="152" y="90"/>
                        <a:pt x="152" y="90"/>
                      </a:cubicBezTo>
                      <a:cubicBezTo>
                        <a:pt x="153" y="96"/>
                        <a:pt x="158" y="101"/>
                        <a:pt x="165" y="101"/>
                      </a:cubicBezTo>
                      <a:cubicBezTo>
                        <a:pt x="172" y="101"/>
                        <a:pt x="178" y="95"/>
                        <a:pt x="178" y="88"/>
                      </a:cubicBezTo>
                      <a:cubicBezTo>
                        <a:pt x="178" y="81"/>
                        <a:pt x="172" y="75"/>
                        <a:pt x="165" y="7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" name="Freeform 5"/>
                <p:cNvSpPr>
                  <a:spLocks noChangeAspect="1"/>
                </p:cNvSpPr>
                <p:nvPr userDrawn="1"/>
              </p:nvSpPr>
              <p:spPr bwMode="auto">
                <a:xfrm>
                  <a:off x="1313997" y="1295065"/>
                  <a:ext cx="4963935" cy="3380844"/>
                </a:xfrm>
                <a:custGeom>
                  <a:avLst/>
                  <a:gdLst>
                    <a:gd name="T0" fmla="*/ 1492 w 1563"/>
                    <a:gd name="T1" fmla="*/ 1018 h 1064"/>
                    <a:gd name="T2" fmla="*/ 1443 w 1563"/>
                    <a:gd name="T3" fmla="*/ 1063 h 1064"/>
                    <a:gd name="T4" fmla="*/ 253 w 1563"/>
                    <a:gd name="T5" fmla="*/ 1010 h 1064"/>
                    <a:gd name="T6" fmla="*/ 198 w 1563"/>
                    <a:gd name="T7" fmla="*/ 966 h 1064"/>
                    <a:gd name="T8" fmla="*/ 6 w 1563"/>
                    <a:gd name="T9" fmla="*/ 110 h 1064"/>
                    <a:gd name="T10" fmla="*/ 41 w 1563"/>
                    <a:gd name="T11" fmla="*/ 67 h 1064"/>
                    <a:gd name="T12" fmla="*/ 1520 w 1563"/>
                    <a:gd name="T13" fmla="*/ 1 h 1064"/>
                    <a:gd name="T14" fmla="*/ 1561 w 1563"/>
                    <a:gd name="T15" fmla="*/ 47 h 1064"/>
                    <a:gd name="T16" fmla="*/ 1492 w 1563"/>
                    <a:gd name="T17" fmla="*/ 1018 h 10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63" h="1064">
                      <a:moveTo>
                        <a:pt x="1492" y="1018"/>
                      </a:moveTo>
                      <a:cubicBezTo>
                        <a:pt x="1490" y="1044"/>
                        <a:pt x="1468" y="1064"/>
                        <a:pt x="1443" y="1063"/>
                      </a:cubicBezTo>
                      <a:cubicBezTo>
                        <a:pt x="1046" y="1045"/>
                        <a:pt x="650" y="1028"/>
                        <a:pt x="253" y="1010"/>
                      </a:cubicBezTo>
                      <a:cubicBezTo>
                        <a:pt x="228" y="1009"/>
                        <a:pt x="203" y="989"/>
                        <a:pt x="198" y="966"/>
                      </a:cubicBezTo>
                      <a:cubicBezTo>
                        <a:pt x="134" y="675"/>
                        <a:pt x="70" y="390"/>
                        <a:pt x="6" y="110"/>
                      </a:cubicBezTo>
                      <a:cubicBezTo>
                        <a:pt x="0" y="88"/>
                        <a:pt x="16" y="68"/>
                        <a:pt x="41" y="67"/>
                      </a:cubicBezTo>
                      <a:cubicBezTo>
                        <a:pt x="534" y="45"/>
                        <a:pt x="1027" y="23"/>
                        <a:pt x="1520" y="1"/>
                      </a:cubicBezTo>
                      <a:cubicBezTo>
                        <a:pt x="1545" y="0"/>
                        <a:pt x="1563" y="21"/>
                        <a:pt x="1561" y="47"/>
                      </a:cubicBezTo>
                      <a:cubicBezTo>
                        <a:pt x="1538" y="373"/>
                        <a:pt x="1515" y="696"/>
                        <a:pt x="1492" y="1018"/>
                      </a:cubicBezTo>
                      <a:close/>
                    </a:path>
                  </a:pathLst>
                </a:custGeom>
                <a:solidFill>
                  <a:srgbClr val="F11A2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snow"/>
                <p:cNvSpPr>
                  <a:spLocks/>
                </p:cNvSpPr>
                <p:nvPr userDrawn="1"/>
              </p:nvSpPr>
              <p:spPr bwMode="auto">
                <a:xfrm>
                  <a:off x="1227138" y="1262063"/>
                  <a:ext cx="485775" cy="482600"/>
                </a:xfrm>
                <a:custGeom>
                  <a:avLst/>
                  <a:gdLst>
                    <a:gd name="T0" fmla="*/ 130 w 153"/>
                    <a:gd name="T1" fmla="*/ 74 h 152"/>
                    <a:gd name="T2" fmla="*/ 92 w 153"/>
                    <a:gd name="T3" fmla="*/ 66 h 152"/>
                    <a:gd name="T4" fmla="*/ 111 w 153"/>
                    <a:gd name="T5" fmla="*/ 52 h 152"/>
                    <a:gd name="T6" fmla="*/ 117 w 153"/>
                    <a:gd name="T7" fmla="*/ 39 h 152"/>
                    <a:gd name="T8" fmla="*/ 105 w 153"/>
                    <a:gd name="T9" fmla="*/ 39 h 152"/>
                    <a:gd name="T10" fmla="*/ 90 w 153"/>
                    <a:gd name="T11" fmla="*/ 63 h 152"/>
                    <a:gd name="T12" fmla="*/ 78 w 153"/>
                    <a:gd name="T13" fmla="*/ 22 h 152"/>
                    <a:gd name="T14" fmla="*/ 76 w 153"/>
                    <a:gd name="T15" fmla="*/ 0 h 152"/>
                    <a:gd name="T16" fmla="*/ 75 w 153"/>
                    <a:gd name="T17" fmla="*/ 22 h 152"/>
                    <a:gd name="T18" fmla="*/ 66 w 153"/>
                    <a:gd name="T19" fmla="*/ 61 h 152"/>
                    <a:gd name="T20" fmla="*/ 54 w 153"/>
                    <a:gd name="T21" fmla="*/ 39 h 152"/>
                    <a:gd name="T22" fmla="*/ 42 w 153"/>
                    <a:gd name="T23" fmla="*/ 39 h 152"/>
                    <a:gd name="T24" fmla="*/ 48 w 153"/>
                    <a:gd name="T25" fmla="*/ 52 h 152"/>
                    <a:gd name="T26" fmla="*/ 64 w 153"/>
                    <a:gd name="T27" fmla="*/ 62 h 152"/>
                    <a:gd name="T28" fmla="*/ 23 w 153"/>
                    <a:gd name="T29" fmla="*/ 74 h 152"/>
                    <a:gd name="T30" fmla="*/ 0 w 153"/>
                    <a:gd name="T31" fmla="*/ 76 h 152"/>
                    <a:gd name="T32" fmla="*/ 23 w 153"/>
                    <a:gd name="T33" fmla="*/ 77 h 152"/>
                    <a:gd name="T34" fmla="*/ 64 w 153"/>
                    <a:gd name="T35" fmla="*/ 89 h 152"/>
                    <a:gd name="T36" fmla="*/ 48 w 153"/>
                    <a:gd name="T37" fmla="*/ 99 h 152"/>
                    <a:gd name="T38" fmla="*/ 40 w 153"/>
                    <a:gd name="T39" fmla="*/ 107 h 152"/>
                    <a:gd name="T40" fmla="*/ 48 w 153"/>
                    <a:gd name="T41" fmla="*/ 115 h 152"/>
                    <a:gd name="T42" fmla="*/ 55 w 153"/>
                    <a:gd name="T43" fmla="*/ 103 h 152"/>
                    <a:gd name="T44" fmla="*/ 75 w 153"/>
                    <a:gd name="T45" fmla="*/ 94 h 152"/>
                    <a:gd name="T46" fmla="*/ 65 w 153"/>
                    <a:gd name="T47" fmla="*/ 141 h 152"/>
                    <a:gd name="T48" fmla="*/ 88 w 153"/>
                    <a:gd name="T49" fmla="*/ 141 h 152"/>
                    <a:gd name="T50" fmla="*/ 78 w 153"/>
                    <a:gd name="T51" fmla="*/ 94 h 152"/>
                    <a:gd name="T52" fmla="*/ 104 w 153"/>
                    <a:gd name="T53" fmla="*/ 103 h 152"/>
                    <a:gd name="T54" fmla="*/ 111 w 153"/>
                    <a:gd name="T55" fmla="*/ 115 h 152"/>
                    <a:gd name="T56" fmla="*/ 117 w 153"/>
                    <a:gd name="T57" fmla="*/ 101 h 152"/>
                    <a:gd name="T58" fmla="*/ 106 w 153"/>
                    <a:gd name="T59" fmla="*/ 100 h 152"/>
                    <a:gd name="T60" fmla="*/ 95 w 153"/>
                    <a:gd name="T61" fmla="*/ 77 h 152"/>
                    <a:gd name="T62" fmla="*/ 141 w 153"/>
                    <a:gd name="T63" fmla="*/ 87 h 152"/>
                    <a:gd name="T64" fmla="*/ 141 w 153"/>
                    <a:gd name="T65" fmla="*/ 64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53" h="152">
                      <a:moveTo>
                        <a:pt x="141" y="64"/>
                      </a:moveTo>
                      <a:cubicBezTo>
                        <a:pt x="136" y="64"/>
                        <a:pt x="131" y="69"/>
                        <a:pt x="130" y="74"/>
                      </a:cubicBezTo>
                      <a:cubicBezTo>
                        <a:pt x="95" y="74"/>
                        <a:pt x="95" y="74"/>
                        <a:pt x="95" y="74"/>
                      </a:cubicBezTo>
                      <a:cubicBezTo>
                        <a:pt x="94" y="71"/>
                        <a:pt x="93" y="68"/>
                        <a:pt x="92" y="66"/>
                      </a:cubicBezTo>
                      <a:cubicBezTo>
                        <a:pt x="106" y="51"/>
                        <a:pt x="106" y="51"/>
                        <a:pt x="106" y="51"/>
                      </a:cubicBezTo>
                      <a:cubicBezTo>
                        <a:pt x="108" y="52"/>
                        <a:pt x="109" y="52"/>
                        <a:pt x="111" y="52"/>
                      </a:cubicBezTo>
                      <a:cubicBezTo>
                        <a:pt x="113" y="52"/>
                        <a:pt x="115" y="52"/>
                        <a:pt x="117" y="50"/>
                      </a:cubicBezTo>
                      <a:cubicBezTo>
                        <a:pt x="120" y="47"/>
                        <a:pt x="120" y="42"/>
                        <a:pt x="117" y="39"/>
                      </a:cubicBezTo>
                      <a:cubicBezTo>
                        <a:pt x="115" y="37"/>
                        <a:pt x="113" y="36"/>
                        <a:pt x="111" y="36"/>
                      </a:cubicBezTo>
                      <a:cubicBezTo>
                        <a:pt x="109" y="36"/>
                        <a:pt x="107" y="37"/>
                        <a:pt x="105" y="39"/>
                      </a:cubicBezTo>
                      <a:cubicBezTo>
                        <a:pt x="102" y="41"/>
                        <a:pt x="102" y="46"/>
                        <a:pt x="104" y="49"/>
                      </a:cubicBezTo>
                      <a:cubicBezTo>
                        <a:pt x="90" y="63"/>
                        <a:pt x="90" y="63"/>
                        <a:pt x="90" y="63"/>
                      </a:cubicBezTo>
                      <a:cubicBezTo>
                        <a:pt x="87" y="60"/>
                        <a:pt x="83" y="58"/>
                        <a:pt x="78" y="58"/>
                      </a:cubicBezTo>
                      <a:cubicBezTo>
                        <a:pt x="78" y="22"/>
                        <a:pt x="78" y="22"/>
                        <a:pt x="78" y="22"/>
                      </a:cubicBezTo>
                      <a:cubicBezTo>
                        <a:pt x="83" y="21"/>
                        <a:pt x="88" y="16"/>
                        <a:pt x="88" y="11"/>
                      </a:cubicBezTo>
                      <a:cubicBezTo>
                        <a:pt x="88" y="5"/>
                        <a:pt x="83" y="0"/>
                        <a:pt x="76" y="0"/>
                      </a:cubicBezTo>
                      <a:cubicBezTo>
                        <a:pt x="70" y="0"/>
                        <a:pt x="65" y="5"/>
                        <a:pt x="65" y="11"/>
                      </a:cubicBezTo>
                      <a:cubicBezTo>
                        <a:pt x="65" y="16"/>
                        <a:pt x="69" y="21"/>
                        <a:pt x="75" y="22"/>
                      </a:cubicBezTo>
                      <a:cubicBezTo>
                        <a:pt x="75" y="58"/>
                        <a:pt x="75" y="58"/>
                        <a:pt x="75" y="58"/>
                      </a:cubicBezTo>
                      <a:cubicBezTo>
                        <a:pt x="72" y="58"/>
                        <a:pt x="69" y="59"/>
                        <a:pt x="66" y="61"/>
                      </a:cubicBezTo>
                      <a:cubicBezTo>
                        <a:pt x="55" y="49"/>
                        <a:pt x="55" y="49"/>
                        <a:pt x="55" y="49"/>
                      </a:cubicBezTo>
                      <a:cubicBezTo>
                        <a:pt x="57" y="46"/>
                        <a:pt x="57" y="41"/>
                        <a:pt x="54" y="39"/>
                      </a:cubicBezTo>
                      <a:cubicBezTo>
                        <a:pt x="52" y="37"/>
                        <a:pt x="50" y="36"/>
                        <a:pt x="48" y="36"/>
                      </a:cubicBezTo>
                      <a:cubicBezTo>
                        <a:pt x="46" y="36"/>
                        <a:pt x="44" y="37"/>
                        <a:pt x="42" y="39"/>
                      </a:cubicBezTo>
                      <a:cubicBezTo>
                        <a:pt x="39" y="42"/>
                        <a:pt x="39" y="47"/>
                        <a:pt x="42" y="50"/>
                      </a:cubicBezTo>
                      <a:cubicBezTo>
                        <a:pt x="44" y="52"/>
                        <a:pt x="46" y="52"/>
                        <a:pt x="48" y="52"/>
                      </a:cubicBezTo>
                      <a:cubicBezTo>
                        <a:pt x="50" y="52"/>
                        <a:pt x="51" y="52"/>
                        <a:pt x="53" y="51"/>
                      </a:cubicBezTo>
                      <a:cubicBezTo>
                        <a:pt x="64" y="62"/>
                        <a:pt x="64" y="62"/>
                        <a:pt x="64" y="62"/>
                      </a:cubicBezTo>
                      <a:cubicBezTo>
                        <a:pt x="61" y="65"/>
                        <a:pt x="59" y="70"/>
                        <a:pt x="58" y="74"/>
                      </a:cubicBezTo>
                      <a:cubicBezTo>
                        <a:pt x="23" y="74"/>
                        <a:pt x="23" y="74"/>
                        <a:pt x="23" y="74"/>
                      </a:cubicBezTo>
                      <a:cubicBezTo>
                        <a:pt x="22" y="69"/>
                        <a:pt x="17" y="64"/>
                        <a:pt x="11" y="64"/>
                      </a:cubicBezTo>
                      <a:cubicBezTo>
                        <a:pt x="5" y="64"/>
                        <a:pt x="0" y="70"/>
                        <a:pt x="0" y="76"/>
                      </a:cubicBezTo>
                      <a:cubicBezTo>
                        <a:pt x="0" y="82"/>
                        <a:pt x="5" y="87"/>
                        <a:pt x="11" y="87"/>
                      </a:cubicBezTo>
                      <a:cubicBezTo>
                        <a:pt x="17" y="87"/>
                        <a:pt x="22" y="83"/>
                        <a:pt x="23" y="77"/>
                      </a:cubicBezTo>
                      <a:cubicBezTo>
                        <a:pt x="58" y="77"/>
                        <a:pt x="58" y="77"/>
                        <a:pt x="58" y="77"/>
                      </a:cubicBezTo>
                      <a:cubicBezTo>
                        <a:pt x="59" y="82"/>
                        <a:pt x="61" y="86"/>
                        <a:pt x="64" y="89"/>
                      </a:cubicBezTo>
                      <a:cubicBezTo>
                        <a:pt x="53" y="100"/>
                        <a:pt x="53" y="100"/>
                        <a:pt x="53" y="100"/>
                      </a:cubicBezTo>
                      <a:cubicBezTo>
                        <a:pt x="51" y="99"/>
                        <a:pt x="50" y="99"/>
                        <a:pt x="48" y="99"/>
                      </a:cubicBezTo>
                      <a:cubicBezTo>
                        <a:pt x="46" y="99"/>
                        <a:pt x="44" y="100"/>
                        <a:pt x="42" y="101"/>
                      </a:cubicBezTo>
                      <a:cubicBezTo>
                        <a:pt x="41" y="103"/>
                        <a:pt x="40" y="105"/>
                        <a:pt x="40" y="107"/>
                      </a:cubicBezTo>
                      <a:cubicBezTo>
                        <a:pt x="40" y="109"/>
                        <a:pt x="41" y="111"/>
                        <a:pt x="42" y="113"/>
                      </a:cubicBezTo>
                      <a:cubicBezTo>
                        <a:pt x="44" y="114"/>
                        <a:pt x="46" y="115"/>
                        <a:pt x="48" y="115"/>
                      </a:cubicBezTo>
                      <a:cubicBezTo>
                        <a:pt x="50" y="115"/>
                        <a:pt x="52" y="114"/>
                        <a:pt x="54" y="113"/>
                      </a:cubicBezTo>
                      <a:cubicBezTo>
                        <a:pt x="57" y="110"/>
                        <a:pt x="57" y="106"/>
                        <a:pt x="55" y="103"/>
                      </a:cubicBezTo>
                      <a:cubicBezTo>
                        <a:pt x="66" y="91"/>
                        <a:pt x="66" y="91"/>
                        <a:pt x="66" y="91"/>
                      </a:cubicBezTo>
                      <a:cubicBezTo>
                        <a:pt x="69" y="93"/>
                        <a:pt x="72" y="94"/>
                        <a:pt x="75" y="94"/>
                      </a:cubicBezTo>
                      <a:cubicBezTo>
                        <a:pt x="75" y="130"/>
                        <a:pt x="75" y="130"/>
                        <a:pt x="75" y="130"/>
                      </a:cubicBezTo>
                      <a:cubicBezTo>
                        <a:pt x="69" y="130"/>
                        <a:pt x="65" y="135"/>
                        <a:pt x="65" y="141"/>
                      </a:cubicBezTo>
                      <a:cubicBezTo>
                        <a:pt x="65" y="147"/>
                        <a:pt x="70" y="152"/>
                        <a:pt x="76" y="152"/>
                      </a:cubicBezTo>
                      <a:cubicBezTo>
                        <a:pt x="83" y="152"/>
                        <a:pt x="88" y="147"/>
                        <a:pt x="88" y="141"/>
                      </a:cubicBezTo>
                      <a:cubicBezTo>
                        <a:pt x="88" y="135"/>
                        <a:pt x="83" y="130"/>
                        <a:pt x="78" y="130"/>
                      </a:cubicBezTo>
                      <a:cubicBezTo>
                        <a:pt x="78" y="94"/>
                        <a:pt x="78" y="94"/>
                        <a:pt x="78" y="94"/>
                      </a:cubicBezTo>
                      <a:cubicBezTo>
                        <a:pt x="83" y="93"/>
                        <a:pt x="87" y="91"/>
                        <a:pt x="90" y="88"/>
                      </a:cubicBezTo>
                      <a:cubicBezTo>
                        <a:pt x="104" y="103"/>
                        <a:pt x="104" y="103"/>
                        <a:pt x="104" y="103"/>
                      </a:cubicBezTo>
                      <a:cubicBezTo>
                        <a:pt x="102" y="106"/>
                        <a:pt x="102" y="110"/>
                        <a:pt x="105" y="113"/>
                      </a:cubicBezTo>
                      <a:cubicBezTo>
                        <a:pt x="107" y="114"/>
                        <a:pt x="109" y="115"/>
                        <a:pt x="111" y="115"/>
                      </a:cubicBezTo>
                      <a:cubicBezTo>
                        <a:pt x="113" y="115"/>
                        <a:pt x="115" y="114"/>
                        <a:pt x="117" y="113"/>
                      </a:cubicBezTo>
                      <a:cubicBezTo>
                        <a:pt x="120" y="110"/>
                        <a:pt x="120" y="105"/>
                        <a:pt x="117" y="101"/>
                      </a:cubicBezTo>
                      <a:cubicBezTo>
                        <a:pt x="115" y="100"/>
                        <a:pt x="113" y="99"/>
                        <a:pt x="111" y="99"/>
                      </a:cubicBezTo>
                      <a:cubicBezTo>
                        <a:pt x="109" y="99"/>
                        <a:pt x="108" y="99"/>
                        <a:pt x="106" y="100"/>
                      </a:cubicBezTo>
                      <a:cubicBezTo>
                        <a:pt x="92" y="86"/>
                        <a:pt x="92" y="86"/>
                        <a:pt x="92" y="86"/>
                      </a:cubicBezTo>
                      <a:cubicBezTo>
                        <a:pt x="93" y="83"/>
                        <a:pt x="94" y="80"/>
                        <a:pt x="95" y="77"/>
                      </a:cubicBezTo>
                      <a:cubicBezTo>
                        <a:pt x="130" y="77"/>
                        <a:pt x="130" y="77"/>
                        <a:pt x="130" y="77"/>
                      </a:cubicBezTo>
                      <a:cubicBezTo>
                        <a:pt x="131" y="83"/>
                        <a:pt x="136" y="87"/>
                        <a:pt x="141" y="87"/>
                      </a:cubicBezTo>
                      <a:cubicBezTo>
                        <a:pt x="148" y="87"/>
                        <a:pt x="153" y="82"/>
                        <a:pt x="153" y="76"/>
                      </a:cubicBezTo>
                      <a:cubicBezTo>
                        <a:pt x="153" y="70"/>
                        <a:pt x="148" y="64"/>
                        <a:pt x="141" y="6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9"/>
              <p:cNvGrpSpPr/>
              <p:nvPr userDrawn="1"/>
            </p:nvGrpSpPr>
            <p:grpSpPr>
              <a:xfrm>
                <a:off x="5340779" y="3401503"/>
                <a:ext cx="1352348" cy="1496272"/>
                <a:chOff x="5340779" y="3401503"/>
                <a:chExt cx="1352348" cy="1496272"/>
              </a:xfrm>
            </p:grpSpPr>
            <p:sp>
              <p:nvSpPr>
                <p:cNvPr id="27" name="snow"/>
                <p:cNvSpPr>
                  <a:spLocks/>
                </p:cNvSpPr>
                <p:nvPr userDrawn="1"/>
              </p:nvSpPr>
              <p:spPr bwMode="auto">
                <a:xfrm rot="1347609">
                  <a:off x="5340779" y="3401503"/>
                  <a:ext cx="1337084" cy="1425575"/>
                </a:xfrm>
                <a:custGeom>
                  <a:avLst/>
                  <a:gdLst>
                    <a:gd name="T0" fmla="*/ 367 w 412"/>
                    <a:gd name="T1" fmla="*/ 365 h 449"/>
                    <a:gd name="T2" fmla="*/ 391 w 412"/>
                    <a:gd name="T3" fmla="*/ 410 h 449"/>
                    <a:gd name="T4" fmla="*/ 412 w 412"/>
                    <a:gd name="T5" fmla="*/ 401 h 449"/>
                    <a:gd name="T6" fmla="*/ 412 w 412"/>
                    <a:gd name="T7" fmla="*/ 361 h 449"/>
                    <a:gd name="T8" fmla="*/ 375 w 412"/>
                    <a:gd name="T9" fmla="*/ 357 h 449"/>
                    <a:gd name="T10" fmla="*/ 334 w 412"/>
                    <a:gd name="T11" fmla="*/ 275 h 449"/>
                    <a:gd name="T12" fmla="*/ 412 w 412"/>
                    <a:gd name="T13" fmla="*/ 264 h 449"/>
                    <a:gd name="T14" fmla="*/ 323 w 412"/>
                    <a:gd name="T15" fmla="*/ 234 h 449"/>
                    <a:gd name="T16" fmla="*/ 391 w 412"/>
                    <a:gd name="T17" fmla="*/ 187 h 449"/>
                    <a:gd name="T18" fmla="*/ 412 w 412"/>
                    <a:gd name="T19" fmla="*/ 178 h 449"/>
                    <a:gd name="T20" fmla="*/ 412 w 412"/>
                    <a:gd name="T21" fmla="*/ 138 h 449"/>
                    <a:gd name="T22" fmla="*/ 371 w 412"/>
                    <a:gd name="T23" fmla="*/ 138 h 449"/>
                    <a:gd name="T24" fmla="*/ 316 w 412"/>
                    <a:gd name="T25" fmla="*/ 226 h 449"/>
                    <a:gd name="T26" fmla="*/ 275 w 412"/>
                    <a:gd name="T27" fmla="*/ 79 h 449"/>
                    <a:gd name="T28" fmla="*/ 269 w 412"/>
                    <a:gd name="T29" fmla="*/ 0 h 449"/>
                    <a:gd name="T30" fmla="*/ 264 w 412"/>
                    <a:gd name="T31" fmla="*/ 79 h 449"/>
                    <a:gd name="T32" fmla="*/ 234 w 412"/>
                    <a:gd name="T33" fmla="*/ 216 h 449"/>
                    <a:gd name="T34" fmla="*/ 189 w 412"/>
                    <a:gd name="T35" fmla="*/ 138 h 449"/>
                    <a:gd name="T36" fmla="*/ 148 w 412"/>
                    <a:gd name="T37" fmla="*/ 138 h 449"/>
                    <a:gd name="T38" fmla="*/ 169 w 412"/>
                    <a:gd name="T39" fmla="*/ 187 h 449"/>
                    <a:gd name="T40" fmla="*/ 225 w 412"/>
                    <a:gd name="T41" fmla="*/ 223 h 449"/>
                    <a:gd name="T42" fmla="*/ 79 w 412"/>
                    <a:gd name="T43" fmla="*/ 264 h 449"/>
                    <a:gd name="T44" fmla="*/ 0 w 412"/>
                    <a:gd name="T45" fmla="*/ 270 h 449"/>
                    <a:gd name="T46" fmla="*/ 79 w 412"/>
                    <a:gd name="T47" fmla="*/ 275 h 449"/>
                    <a:gd name="T48" fmla="*/ 225 w 412"/>
                    <a:gd name="T49" fmla="*/ 317 h 449"/>
                    <a:gd name="T50" fmla="*/ 169 w 412"/>
                    <a:gd name="T51" fmla="*/ 352 h 449"/>
                    <a:gd name="T52" fmla="*/ 140 w 412"/>
                    <a:gd name="T53" fmla="*/ 381 h 449"/>
                    <a:gd name="T54" fmla="*/ 169 w 412"/>
                    <a:gd name="T55" fmla="*/ 410 h 449"/>
                    <a:gd name="T56" fmla="*/ 192 w 412"/>
                    <a:gd name="T57" fmla="*/ 365 h 449"/>
                    <a:gd name="T58" fmla="*/ 264 w 412"/>
                    <a:gd name="T59" fmla="*/ 334 h 449"/>
                    <a:gd name="T60" fmla="*/ 275 w 412"/>
                    <a:gd name="T61" fmla="*/ 449 h 449"/>
                    <a:gd name="T62" fmla="*/ 316 w 412"/>
                    <a:gd name="T63" fmla="*/ 314 h 449"/>
                    <a:gd name="connsiteX0" fmla="*/ 7670 w 10000"/>
                    <a:gd name="connsiteY0" fmla="*/ 6993 h 10000"/>
                    <a:gd name="connsiteX1" fmla="*/ 8908 w 10000"/>
                    <a:gd name="connsiteY1" fmla="*/ 8129 h 10000"/>
                    <a:gd name="connsiteX2" fmla="*/ 9005 w 10000"/>
                    <a:gd name="connsiteY2" fmla="*/ 8931 h 10000"/>
                    <a:gd name="connsiteX3" fmla="*/ 9490 w 10000"/>
                    <a:gd name="connsiteY3" fmla="*/ 9131 h 10000"/>
                    <a:gd name="connsiteX4" fmla="*/ 10000 w 10000"/>
                    <a:gd name="connsiteY4" fmla="*/ 8931 h 10000"/>
                    <a:gd name="connsiteX5" fmla="*/ 10000 w 10000"/>
                    <a:gd name="connsiteY5" fmla="*/ 8931 h 10000"/>
                    <a:gd name="connsiteX6" fmla="*/ 10000 w 10000"/>
                    <a:gd name="connsiteY6" fmla="*/ 8040 h 10000"/>
                    <a:gd name="connsiteX7" fmla="*/ 10000 w 10000"/>
                    <a:gd name="connsiteY7" fmla="*/ 8040 h 10000"/>
                    <a:gd name="connsiteX8" fmla="*/ 9490 w 10000"/>
                    <a:gd name="connsiteY8" fmla="*/ 7840 h 10000"/>
                    <a:gd name="connsiteX9" fmla="*/ 9102 w 10000"/>
                    <a:gd name="connsiteY9" fmla="*/ 7951 h 10000"/>
                    <a:gd name="connsiteX10" fmla="*/ 7840 w 10000"/>
                    <a:gd name="connsiteY10" fmla="*/ 6815 h 10000"/>
                    <a:gd name="connsiteX11" fmla="*/ 8107 w 10000"/>
                    <a:gd name="connsiteY11" fmla="*/ 6125 h 10000"/>
                    <a:gd name="connsiteX12" fmla="*/ 10000 w 10000"/>
                    <a:gd name="connsiteY12" fmla="*/ 6125 h 10000"/>
                    <a:gd name="connsiteX13" fmla="*/ 10000 w 10000"/>
                    <a:gd name="connsiteY13" fmla="*/ 5880 h 10000"/>
                    <a:gd name="connsiteX14" fmla="*/ 8107 w 10000"/>
                    <a:gd name="connsiteY14" fmla="*/ 5880 h 10000"/>
                    <a:gd name="connsiteX15" fmla="*/ 7840 w 10000"/>
                    <a:gd name="connsiteY15" fmla="*/ 5212 h 10000"/>
                    <a:gd name="connsiteX16" fmla="*/ 9102 w 10000"/>
                    <a:gd name="connsiteY16" fmla="*/ 4053 h 10000"/>
                    <a:gd name="connsiteX17" fmla="*/ 9490 w 10000"/>
                    <a:gd name="connsiteY17" fmla="*/ 4165 h 10000"/>
                    <a:gd name="connsiteX18" fmla="*/ 10000 w 10000"/>
                    <a:gd name="connsiteY18" fmla="*/ 3987 h 10000"/>
                    <a:gd name="connsiteX19" fmla="*/ 10000 w 10000"/>
                    <a:gd name="connsiteY19" fmla="*/ 3964 h 10000"/>
                    <a:gd name="connsiteX20" fmla="*/ 10000 w 10000"/>
                    <a:gd name="connsiteY20" fmla="*/ 3096 h 10000"/>
                    <a:gd name="connsiteX21" fmla="*/ 10000 w 10000"/>
                    <a:gd name="connsiteY21" fmla="*/ 3073 h 10000"/>
                    <a:gd name="connsiteX22" fmla="*/ 9490 w 10000"/>
                    <a:gd name="connsiteY22" fmla="*/ 2895 h 10000"/>
                    <a:gd name="connsiteX23" fmla="*/ 9005 w 10000"/>
                    <a:gd name="connsiteY23" fmla="*/ 3073 h 10000"/>
                    <a:gd name="connsiteX24" fmla="*/ 8908 w 10000"/>
                    <a:gd name="connsiteY24" fmla="*/ 3898 h 10000"/>
                    <a:gd name="connsiteX25" fmla="*/ 7670 w 10000"/>
                    <a:gd name="connsiteY25" fmla="*/ 5033 h 10000"/>
                    <a:gd name="connsiteX26" fmla="*/ 6675 w 10000"/>
                    <a:gd name="connsiteY26" fmla="*/ 4588 h 10000"/>
                    <a:gd name="connsiteX27" fmla="*/ 6675 w 10000"/>
                    <a:gd name="connsiteY27" fmla="*/ 1759 h 10000"/>
                    <a:gd name="connsiteX28" fmla="*/ 7500 w 10000"/>
                    <a:gd name="connsiteY28" fmla="*/ 891 h 10000"/>
                    <a:gd name="connsiteX29" fmla="*/ 6529 w 10000"/>
                    <a:gd name="connsiteY29" fmla="*/ 0 h 10000"/>
                    <a:gd name="connsiteX30" fmla="*/ 5583 w 10000"/>
                    <a:gd name="connsiteY30" fmla="*/ 891 h 10000"/>
                    <a:gd name="connsiteX31" fmla="*/ 6408 w 10000"/>
                    <a:gd name="connsiteY31" fmla="*/ 1759 h 10000"/>
                    <a:gd name="connsiteX32" fmla="*/ 6408 w 10000"/>
                    <a:gd name="connsiteY32" fmla="*/ 4588 h 10000"/>
                    <a:gd name="connsiteX33" fmla="*/ 5680 w 10000"/>
                    <a:gd name="connsiteY33" fmla="*/ 4811 h 10000"/>
                    <a:gd name="connsiteX34" fmla="*/ 4660 w 10000"/>
                    <a:gd name="connsiteY34" fmla="*/ 3898 h 10000"/>
                    <a:gd name="connsiteX35" fmla="*/ 4587 w 10000"/>
                    <a:gd name="connsiteY35" fmla="*/ 3073 h 10000"/>
                    <a:gd name="connsiteX36" fmla="*/ 4102 w 10000"/>
                    <a:gd name="connsiteY36" fmla="*/ 2895 h 10000"/>
                    <a:gd name="connsiteX37" fmla="*/ 3592 w 10000"/>
                    <a:gd name="connsiteY37" fmla="*/ 3073 h 10000"/>
                    <a:gd name="connsiteX38" fmla="*/ 3592 w 10000"/>
                    <a:gd name="connsiteY38" fmla="*/ 3987 h 10000"/>
                    <a:gd name="connsiteX39" fmla="*/ 4102 w 10000"/>
                    <a:gd name="connsiteY39" fmla="*/ 4165 h 10000"/>
                    <a:gd name="connsiteX40" fmla="*/ 4490 w 10000"/>
                    <a:gd name="connsiteY40" fmla="*/ 4053 h 10000"/>
                    <a:gd name="connsiteX41" fmla="*/ 5461 w 10000"/>
                    <a:gd name="connsiteY41" fmla="*/ 4967 h 10000"/>
                    <a:gd name="connsiteX42" fmla="*/ 4976 w 10000"/>
                    <a:gd name="connsiteY42" fmla="*/ 5880 h 10000"/>
                    <a:gd name="connsiteX43" fmla="*/ 1917 w 10000"/>
                    <a:gd name="connsiteY43" fmla="*/ 5880 h 10000"/>
                    <a:gd name="connsiteX44" fmla="*/ 947 w 10000"/>
                    <a:gd name="connsiteY44" fmla="*/ 5122 h 10000"/>
                    <a:gd name="connsiteX45" fmla="*/ 0 w 10000"/>
                    <a:gd name="connsiteY45" fmla="*/ 6013 h 10000"/>
                    <a:gd name="connsiteX46" fmla="*/ 947 w 10000"/>
                    <a:gd name="connsiteY46" fmla="*/ 6882 h 10000"/>
                    <a:gd name="connsiteX47" fmla="*/ 1917 w 10000"/>
                    <a:gd name="connsiteY47" fmla="*/ 6125 h 10000"/>
                    <a:gd name="connsiteX48" fmla="*/ 4976 w 10000"/>
                    <a:gd name="connsiteY48" fmla="*/ 6125 h 10000"/>
                    <a:gd name="connsiteX49" fmla="*/ 5461 w 10000"/>
                    <a:gd name="connsiteY49" fmla="*/ 7060 h 10000"/>
                    <a:gd name="connsiteX50" fmla="*/ 4490 w 10000"/>
                    <a:gd name="connsiteY50" fmla="*/ 7951 h 10000"/>
                    <a:gd name="connsiteX51" fmla="*/ 4102 w 10000"/>
                    <a:gd name="connsiteY51" fmla="*/ 7840 h 10000"/>
                    <a:gd name="connsiteX52" fmla="*/ 3592 w 10000"/>
                    <a:gd name="connsiteY52" fmla="*/ 8040 h 10000"/>
                    <a:gd name="connsiteX53" fmla="*/ 3398 w 10000"/>
                    <a:gd name="connsiteY53" fmla="*/ 8486 h 10000"/>
                    <a:gd name="connsiteX54" fmla="*/ 3592 w 10000"/>
                    <a:gd name="connsiteY54" fmla="*/ 8931 h 10000"/>
                    <a:gd name="connsiteX55" fmla="*/ 4102 w 10000"/>
                    <a:gd name="connsiteY55" fmla="*/ 9131 h 10000"/>
                    <a:gd name="connsiteX56" fmla="*/ 4587 w 10000"/>
                    <a:gd name="connsiteY56" fmla="*/ 8931 h 10000"/>
                    <a:gd name="connsiteX57" fmla="*/ 4660 w 10000"/>
                    <a:gd name="connsiteY57" fmla="*/ 8129 h 10000"/>
                    <a:gd name="connsiteX58" fmla="*/ 5680 w 10000"/>
                    <a:gd name="connsiteY58" fmla="*/ 7194 h 10000"/>
                    <a:gd name="connsiteX59" fmla="*/ 6408 w 10000"/>
                    <a:gd name="connsiteY59" fmla="*/ 7439 h 10000"/>
                    <a:gd name="connsiteX60" fmla="*/ 6408 w 10000"/>
                    <a:gd name="connsiteY60" fmla="*/ 10000 h 10000"/>
                    <a:gd name="connsiteX61" fmla="*/ 6675 w 10000"/>
                    <a:gd name="connsiteY61" fmla="*/ 10000 h 10000"/>
                    <a:gd name="connsiteX62" fmla="*/ 6675 w 10000"/>
                    <a:gd name="connsiteY62" fmla="*/ 7439 h 10000"/>
                    <a:gd name="connsiteX63" fmla="*/ 7670 w 10000"/>
                    <a:gd name="connsiteY63" fmla="*/ 6993 h 10000"/>
                    <a:gd name="connsiteX0" fmla="*/ 7670 w 10147"/>
                    <a:gd name="connsiteY0" fmla="*/ 6993 h 10000"/>
                    <a:gd name="connsiteX1" fmla="*/ 8908 w 10147"/>
                    <a:gd name="connsiteY1" fmla="*/ 8129 h 10000"/>
                    <a:gd name="connsiteX2" fmla="*/ 9005 w 10147"/>
                    <a:gd name="connsiteY2" fmla="*/ 8931 h 10000"/>
                    <a:gd name="connsiteX3" fmla="*/ 9490 w 10147"/>
                    <a:gd name="connsiteY3" fmla="*/ 9131 h 10000"/>
                    <a:gd name="connsiteX4" fmla="*/ 10000 w 10147"/>
                    <a:gd name="connsiteY4" fmla="*/ 8931 h 10000"/>
                    <a:gd name="connsiteX5" fmla="*/ 10000 w 10147"/>
                    <a:gd name="connsiteY5" fmla="*/ 8931 h 10000"/>
                    <a:gd name="connsiteX6" fmla="*/ 10000 w 10147"/>
                    <a:gd name="connsiteY6" fmla="*/ 8040 h 10000"/>
                    <a:gd name="connsiteX7" fmla="*/ 10000 w 10147"/>
                    <a:gd name="connsiteY7" fmla="*/ 8040 h 10000"/>
                    <a:gd name="connsiteX8" fmla="*/ 9490 w 10147"/>
                    <a:gd name="connsiteY8" fmla="*/ 7840 h 10000"/>
                    <a:gd name="connsiteX9" fmla="*/ 9102 w 10147"/>
                    <a:gd name="connsiteY9" fmla="*/ 7951 h 10000"/>
                    <a:gd name="connsiteX10" fmla="*/ 7840 w 10147"/>
                    <a:gd name="connsiteY10" fmla="*/ 6815 h 10000"/>
                    <a:gd name="connsiteX11" fmla="*/ 8107 w 10147"/>
                    <a:gd name="connsiteY11" fmla="*/ 6125 h 10000"/>
                    <a:gd name="connsiteX12" fmla="*/ 10000 w 10147"/>
                    <a:gd name="connsiteY12" fmla="*/ 6125 h 10000"/>
                    <a:gd name="connsiteX13" fmla="*/ 10000 w 10147"/>
                    <a:gd name="connsiteY13" fmla="*/ 5880 h 10000"/>
                    <a:gd name="connsiteX14" fmla="*/ 8107 w 10147"/>
                    <a:gd name="connsiteY14" fmla="*/ 5880 h 10000"/>
                    <a:gd name="connsiteX15" fmla="*/ 7840 w 10147"/>
                    <a:gd name="connsiteY15" fmla="*/ 5212 h 10000"/>
                    <a:gd name="connsiteX16" fmla="*/ 9102 w 10147"/>
                    <a:gd name="connsiteY16" fmla="*/ 4053 h 10000"/>
                    <a:gd name="connsiteX17" fmla="*/ 9490 w 10147"/>
                    <a:gd name="connsiteY17" fmla="*/ 4165 h 10000"/>
                    <a:gd name="connsiteX18" fmla="*/ 10000 w 10147"/>
                    <a:gd name="connsiteY18" fmla="*/ 3987 h 10000"/>
                    <a:gd name="connsiteX19" fmla="*/ 10000 w 10147"/>
                    <a:gd name="connsiteY19" fmla="*/ 3964 h 10000"/>
                    <a:gd name="connsiteX20" fmla="*/ 10000 w 10147"/>
                    <a:gd name="connsiteY20" fmla="*/ 3096 h 10000"/>
                    <a:gd name="connsiteX21" fmla="*/ 10000 w 10147"/>
                    <a:gd name="connsiteY21" fmla="*/ 3073 h 10000"/>
                    <a:gd name="connsiteX22" fmla="*/ 9490 w 10147"/>
                    <a:gd name="connsiteY22" fmla="*/ 2895 h 10000"/>
                    <a:gd name="connsiteX23" fmla="*/ 9005 w 10147"/>
                    <a:gd name="connsiteY23" fmla="*/ 3073 h 10000"/>
                    <a:gd name="connsiteX24" fmla="*/ 8908 w 10147"/>
                    <a:gd name="connsiteY24" fmla="*/ 3898 h 10000"/>
                    <a:gd name="connsiteX25" fmla="*/ 7670 w 10147"/>
                    <a:gd name="connsiteY25" fmla="*/ 5033 h 10000"/>
                    <a:gd name="connsiteX26" fmla="*/ 6675 w 10147"/>
                    <a:gd name="connsiteY26" fmla="*/ 4588 h 10000"/>
                    <a:gd name="connsiteX27" fmla="*/ 6675 w 10147"/>
                    <a:gd name="connsiteY27" fmla="*/ 1759 h 10000"/>
                    <a:gd name="connsiteX28" fmla="*/ 7500 w 10147"/>
                    <a:gd name="connsiteY28" fmla="*/ 891 h 10000"/>
                    <a:gd name="connsiteX29" fmla="*/ 6529 w 10147"/>
                    <a:gd name="connsiteY29" fmla="*/ 0 h 10000"/>
                    <a:gd name="connsiteX30" fmla="*/ 5583 w 10147"/>
                    <a:gd name="connsiteY30" fmla="*/ 891 h 10000"/>
                    <a:gd name="connsiteX31" fmla="*/ 6408 w 10147"/>
                    <a:gd name="connsiteY31" fmla="*/ 1759 h 10000"/>
                    <a:gd name="connsiteX32" fmla="*/ 6408 w 10147"/>
                    <a:gd name="connsiteY32" fmla="*/ 4588 h 10000"/>
                    <a:gd name="connsiteX33" fmla="*/ 5680 w 10147"/>
                    <a:gd name="connsiteY33" fmla="*/ 4811 h 10000"/>
                    <a:gd name="connsiteX34" fmla="*/ 4660 w 10147"/>
                    <a:gd name="connsiteY34" fmla="*/ 3898 h 10000"/>
                    <a:gd name="connsiteX35" fmla="*/ 4587 w 10147"/>
                    <a:gd name="connsiteY35" fmla="*/ 3073 h 10000"/>
                    <a:gd name="connsiteX36" fmla="*/ 4102 w 10147"/>
                    <a:gd name="connsiteY36" fmla="*/ 2895 h 10000"/>
                    <a:gd name="connsiteX37" fmla="*/ 3592 w 10147"/>
                    <a:gd name="connsiteY37" fmla="*/ 3073 h 10000"/>
                    <a:gd name="connsiteX38" fmla="*/ 3592 w 10147"/>
                    <a:gd name="connsiteY38" fmla="*/ 3987 h 10000"/>
                    <a:gd name="connsiteX39" fmla="*/ 4102 w 10147"/>
                    <a:gd name="connsiteY39" fmla="*/ 4165 h 10000"/>
                    <a:gd name="connsiteX40" fmla="*/ 4490 w 10147"/>
                    <a:gd name="connsiteY40" fmla="*/ 4053 h 10000"/>
                    <a:gd name="connsiteX41" fmla="*/ 5461 w 10147"/>
                    <a:gd name="connsiteY41" fmla="*/ 4967 h 10000"/>
                    <a:gd name="connsiteX42" fmla="*/ 4976 w 10147"/>
                    <a:gd name="connsiteY42" fmla="*/ 5880 h 10000"/>
                    <a:gd name="connsiteX43" fmla="*/ 1917 w 10147"/>
                    <a:gd name="connsiteY43" fmla="*/ 5880 h 10000"/>
                    <a:gd name="connsiteX44" fmla="*/ 947 w 10147"/>
                    <a:gd name="connsiteY44" fmla="*/ 5122 h 10000"/>
                    <a:gd name="connsiteX45" fmla="*/ 0 w 10147"/>
                    <a:gd name="connsiteY45" fmla="*/ 6013 h 10000"/>
                    <a:gd name="connsiteX46" fmla="*/ 947 w 10147"/>
                    <a:gd name="connsiteY46" fmla="*/ 6882 h 10000"/>
                    <a:gd name="connsiteX47" fmla="*/ 1917 w 10147"/>
                    <a:gd name="connsiteY47" fmla="*/ 6125 h 10000"/>
                    <a:gd name="connsiteX48" fmla="*/ 4976 w 10147"/>
                    <a:gd name="connsiteY48" fmla="*/ 6125 h 10000"/>
                    <a:gd name="connsiteX49" fmla="*/ 5461 w 10147"/>
                    <a:gd name="connsiteY49" fmla="*/ 7060 h 10000"/>
                    <a:gd name="connsiteX50" fmla="*/ 4490 w 10147"/>
                    <a:gd name="connsiteY50" fmla="*/ 7951 h 10000"/>
                    <a:gd name="connsiteX51" fmla="*/ 4102 w 10147"/>
                    <a:gd name="connsiteY51" fmla="*/ 7840 h 10000"/>
                    <a:gd name="connsiteX52" fmla="*/ 3592 w 10147"/>
                    <a:gd name="connsiteY52" fmla="*/ 8040 h 10000"/>
                    <a:gd name="connsiteX53" fmla="*/ 3398 w 10147"/>
                    <a:gd name="connsiteY53" fmla="*/ 8486 h 10000"/>
                    <a:gd name="connsiteX54" fmla="*/ 3592 w 10147"/>
                    <a:gd name="connsiteY54" fmla="*/ 8931 h 10000"/>
                    <a:gd name="connsiteX55" fmla="*/ 4102 w 10147"/>
                    <a:gd name="connsiteY55" fmla="*/ 9131 h 10000"/>
                    <a:gd name="connsiteX56" fmla="*/ 4587 w 10147"/>
                    <a:gd name="connsiteY56" fmla="*/ 8931 h 10000"/>
                    <a:gd name="connsiteX57" fmla="*/ 4660 w 10147"/>
                    <a:gd name="connsiteY57" fmla="*/ 8129 h 10000"/>
                    <a:gd name="connsiteX58" fmla="*/ 5680 w 10147"/>
                    <a:gd name="connsiteY58" fmla="*/ 7194 h 10000"/>
                    <a:gd name="connsiteX59" fmla="*/ 6408 w 10147"/>
                    <a:gd name="connsiteY59" fmla="*/ 7439 h 10000"/>
                    <a:gd name="connsiteX60" fmla="*/ 6408 w 10147"/>
                    <a:gd name="connsiteY60" fmla="*/ 10000 h 10000"/>
                    <a:gd name="connsiteX61" fmla="*/ 6675 w 10147"/>
                    <a:gd name="connsiteY61" fmla="*/ 10000 h 10000"/>
                    <a:gd name="connsiteX62" fmla="*/ 6675 w 10147"/>
                    <a:gd name="connsiteY62" fmla="*/ 7439 h 10000"/>
                    <a:gd name="connsiteX63" fmla="*/ 7670 w 10147"/>
                    <a:gd name="connsiteY63" fmla="*/ 6993 h 10000"/>
                    <a:gd name="connsiteX0" fmla="*/ 7670 w 10000"/>
                    <a:gd name="connsiteY0" fmla="*/ 6993 h 10000"/>
                    <a:gd name="connsiteX1" fmla="*/ 8908 w 10000"/>
                    <a:gd name="connsiteY1" fmla="*/ 8129 h 10000"/>
                    <a:gd name="connsiteX2" fmla="*/ 9005 w 10000"/>
                    <a:gd name="connsiteY2" fmla="*/ 8931 h 10000"/>
                    <a:gd name="connsiteX3" fmla="*/ 9490 w 10000"/>
                    <a:gd name="connsiteY3" fmla="*/ 9131 h 10000"/>
                    <a:gd name="connsiteX4" fmla="*/ 10000 w 10000"/>
                    <a:gd name="connsiteY4" fmla="*/ 8931 h 10000"/>
                    <a:gd name="connsiteX5" fmla="*/ 10000 w 10000"/>
                    <a:gd name="connsiteY5" fmla="*/ 8931 h 10000"/>
                    <a:gd name="connsiteX6" fmla="*/ 10000 w 10000"/>
                    <a:gd name="connsiteY6" fmla="*/ 8040 h 10000"/>
                    <a:gd name="connsiteX7" fmla="*/ 10000 w 10000"/>
                    <a:gd name="connsiteY7" fmla="*/ 8040 h 10000"/>
                    <a:gd name="connsiteX8" fmla="*/ 9490 w 10000"/>
                    <a:gd name="connsiteY8" fmla="*/ 7840 h 10000"/>
                    <a:gd name="connsiteX9" fmla="*/ 9102 w 10000"/>
                    <a:gd name="connsiteY9" fmla="*/ 7951 h 10000"/>
                    <a:gd name="connsiteX10" fmla="*/ 7840 w 10000"/>
                    <a:gd name="connsiteY10" fmla="*/ 6815 h 10000"/>
                    <a:gd name="connsiteX11" fmla="*/ 8107 w 10000"/>
                    <a:gd name="connsiteY11" fmla="*/ 6125 h 10000"/>
                    <a:gd name="connsiteX12" fmla="*/ 10000 w 10000"/>
                    <a:gd name="connsiteY12" fmla="*/ 6125 h 10000"/>
                    <a:gd name="connsiteX13" fmla="*/ 10000 w 10000"/>
                    <a:gd name="connsiteY13" fmla="*/ 5880 h 10000"/>
                    <a:gd name="connsiteX14" fmla="*/ 8107 w 10000"/>
                    <a:gd name="connsiteY14" fmla="*/ 5880 h 10000"/>
                    <a:gd name="connsiteX15" fmla="*/ 7840 w 10000"/>
                    <a:gd name="connsiteY15" fmla="*/ 5212 h 10000"/>
                    <a:gd name="connsiteX16" fmla="*/ 9102 w 10000"/>
                    <a:gd name="connsiteY16" fmla="*/ 4053 h 10000"/>
                    <a:gd name="connsiteX17" fmla="*/ 9490 w 10000"/>
                    <a:gd name="connsiteY17" fmla="*/ 4165 h 10000"/>
                    <a:gd name="connsiteX18" fmla="*/ 10000 w 10000"/>
                    <a:gd name="connsiteY18" fmla="*/ 3987 h 10000"/>
                    <a:gd name="connsiteX19" fmla="*/ 10000 w 10000"/>
                    <a:gd name="connsiteY19" fmla="*/ 3964 h 10000"/>
                    <a:gd name="connsiteX20" fmla="*/ 10000 w 10000"/>
                    <a:gd name="connsiteY20" fmla="*/ 3096 h 10000"/>
                    <a:gd name="connsiteX21" fmla="*/ 10000 w 10000"/>
                    <a:gd name="connsiteY21" fmla="*/ 3073 h 10000"/>
                    <a:gd name="connsiteX22" fmla="*/ 9490 w 10000"/>
                    <a:gd name="connsiteY22" fmla="*/ 2895 h 10000"/>
                    <a:gd name="connsiteX23" fmla="*/ 9005 w 10000"/>
                    <a:gd name="connsiteY23" fmla="*/ 3073 h 10000"/>
                    <a:gd name="connsiteX24" fmla="*/ 8908 w 10000"/>
                    <a:gd name="connsiteY24" fmla="*/ 3898 h 10000"/>
                    <a:gd name="connsiteX25" fmla="*/ 7670 w 10000"/>
                    <a:gd name="connsiteY25" fmla="*/ 5033 h 10000"/>
                    <a:gd name="connsiteX26" fmla="*/ 6675 w 10000"/>
                    <a:gd name="connsiteY26" fmla="*/ 4588 h 10000"/>
                    <a:gd name="connsiteX27" fmla="*/ 6675 w 10000"/>
                    <a:gd name="connsiteY27" fmla="*/ 1759 h 10000"/>
                    <a:gd name="connsiteX28" fmla="*/ 7500 w 10000"/>
                    <a:gd name="connsiteY28" fmla="*/ 891 h 10000"/>
                    <a:gd name="connsiteX29" fmla="*/ 6529 w 10000"/>
                    <a:gd name="connsiteY29" fmla="*/ 0 h 10000"/>
                    <a:gd name="connsiteX30" fmla="*/ 5583 w 10000"/>
                    <a:gd name="connsiteY30" fmla="*/ 891 h 10000"/>
                    <a:gd name="connsiteX31" fmla="*/ 6408 w 10000"/>
                    <a:gd name="connsiteY31" fmla="*/ 1759 h 10000"/>
                    <a:gd name="connsiteX32" fmla="*/ 6408 w 10000"/>
                    <a:gd name="connsiteY32" fmla="*/ 4588 h 10000"/>
                    <a:gd name="connsiteX33" fmla="*/ 5680 w 10000"/>
                    <a:gd name="connsiteY33" fmla="*/ 4811 h 10000"/>
                    <a:gd name="connsiteX34" fmla="*/ 4660 w 10000"/>
                    <a:gd name="connsiteY34" fmla="*/ 3898 h 10000"/>
                    <a:gd name="connsiteX35" fmla="*/ 4587 w 10000"/>
                    <a:gd name="connsiteY35" fmla="*/ 3073 h 10000"/>
                    <a:gd name="connsiteX36" fmla="*/ 4102 w 10000"/>
                    <a:gd name="connsiteY36" fmla="*/ 2895 h 10000"/>
                    <a:gd name="connsiteX37" fmla="*/ 3592 w 10000"/>
                    <a:gd name="connsiteY37" fmla="*/ 3073 h 10000"/>
                    <a:gd name="connsiteX38" fmla="*/ 3592 w 10000"/>
                    <a:gd name="connsiteY38" fmla="*/ 3987 h 10000"/>
                    <a:gd name="connsiteX39" fmla="*/ 4102 w 10000"/>
                    <a:gd name="connsiteY39" fmla="*/ 4165 h 10000"/>
                    <a:gd name="connsiteX40" fmla="*/ 4490 w 10000"/>
                    <a:gd name="connsiteY40" fmla="*/ 4053 h 10000"/>
                    <a:gd name="connsiteX41" fmla="*/ 5461 w 10000"/>
                    <a:gd name="connsiteY41" fmla="*/ 4967 h 10000"/>
                    <a:gd name="connsiteX42" fmla="*/ 4976 w 10000"/>
                    <a:gd name="connsiteY42" fmla="*/ 5880 h 10000"/>
                    <a:gd name="connsiteX43" fmla="*/ 1917 w 10000"/>
                    <a:gd name="connsiteY43" fmla="*/ 5880 h 10000"/>
                    <a:gd name="connsiteX44" fmla="*/ 947 w 10000"/>
                    <a:gd name="connsiteY44" fmla="*/ 5122 h 10000"/>
                    <a:gd name="connsiteX45" fmla="*/ 0 w 10000"/>
                    <a:gd name="connsiteY45" fmla="*/ 6013 h 10000"/>
                    <a:gd name="connsiteX46" fmla="*/ 947 w 10000"/>
                    <a:gd name="connsiteY46" fmla="*/ 6882 h 10000"/>
                    <a:gd name="connsiteX47" fmla="*/ 1917 w 10000"/>
                    <a:gd name="connsiteY47" fmla="*/ 6125 h 10000"/>
                    <a:gd name="connsiteX48" fmla="*/ 4976 w 10000"/>
                    <a:gd name="connsiteY48" fmla="*/ 6125 h 10000"/>
                    <a:gd name="connsiteX49" fmla="*/ 5461 w 10000"/>
                    <a:gd name="connsiteY49" fmla="*/ 7060 h 10000"/>
                    <a:gd name="connsiteX50" fmla="*/ 4490 w 10000"/>
                    <a:gd name="connsiteY50" fmla="*/ 7951 h 10000"/>
                    <a:gd name="connsiteX51" fmla="*/ 4102 w 10000"/>
                    <a:gd name="connsiteY51" fmla="*/ 7840 h 10000"/>
                    <a:gd name="connsiteX52" fmla="*/ 3592 w 10000"/>
                    <a:gd name="connsiteY52" fmla="*/ 8040 h 10000"/>
                    <a:gd name="connsiteX53" fmla="*/ 3398 w 10000"/>
                    <a:gd name="connsiteY53" fmla="*/ 8486 h 10000"/>
                    <a:gd name="connsiteX54" fmla="*/ 3592 w 10000"/>
                    <a:gd name="connsiteY54" fmla="*/ 8931 h 10000"/>
                    <a:gd name="connsiteX55" fmla="*/ 4102 w 10000"/>
                    <a:gd name="connsiteY55" fmla="*/ 9131 h 10000"/>
                    <a:gd name="connsiteX56" fmla="*/ 4587 w 10000"/>
                    <a:gd name="connsiteY56" fmla="*/ 8931 h 10000"/>
                    <a:gd name="connsiteX57" fmla="*/ 4660 w 10000"/>
                    <a:gd name="connsiteY57" fmla="*/ 8129 h 10000"/>
                    <a:gd name="connsiteX58" fmla="*/ 5680 w 10000"/>
                    <a:gd name="connsiteY58" fmla="*/ 7194 h 10000"/>
                    <a:gd name="connsiteX59" fmla="*/ 6408 w 10000"/>
                    <a:gd name="connsiteY59" fmla="*/ 7439 h 10000"/>
                    <a:gd name="connsiteX60" fmla="*/ 6408 w 10000"/>
                    <a:gd name="connsiteY60" fmla="*/ 10000 h 10000"/>
                    <a:gd name="connsiteX61" fmla="*/ 6675 w 10000"/>
                    <a:gd name="connsiteY61" fmla="*/ 10000 h 10000"/>
                    <a:gd name="connsiteX62" fmla="*/ 6675 w 10000"/>
                    <a:gd name="connsiteY62" fmla="*/ 7439 h 10000"/>
                    <a:gd name="connsiteX63" fmla="*/ 7670 w 10000"/>
                    <a:gd name="connsiteY63" fmla="*/ 6993 h 10000"/>
                    <a:gd name="connsiteX0" fmla="*/ 7670 w 10200"/>
                    <a:gd name="connsiteY0" fmla="*/ 6993 h 10000"/>
                    <a:gd name="connsiteX1" fmla="*/ 8908 w 10200"/>
                    <a:gd name="connsiteY1" fmla="*/ 8129 h 10000"/>
                    <a:gd name="connsiteX2" fmla="*/ 9005 w 10200"/>
                    <a:gd name="connsiteY2" fmla="*/ 8931 h 10000"/>
                    <a:gd name="connsiteX3" fmla="*/ 9490 w 10200"/>
                    <a:gd name="connsiteY3" fmla="*/ 9131 h 10000"/>
                    <a:gd name="connsiteX4" fmla="*/ 10000 w 10200"/>
                    <a:gd name="connsiteY4" fmla="*/ 8931 h 10000"/>
                    <a:gd name="connsiteX5" fmla="*/ 10200 w 10200"/>
                    <a:gd name="connsiteY5" fmla="*/ 8675 h 10000"/>
                    <a:gd name="connsiteX6" fmla="*/ 10000 w 10200"/>
                    <a:gd name="connsiteY6" fmla="*/ 8040 h 10000"/>
                    <a:gd name="connsiteX7" fmla="*/ 10000 w 10200"/>
                    <a:gd name="connsiteY7" fmla="*/ 8040 h 10000"/>
                    <a:gd name="connsiteX8" fmla="*/ 9490 w 10200"/>
                    <a:gd name="connsiteY8" fmla="*/ 7840 h 10000"/>
                    <a:gd name="connsiteX9" fmla="*/ 9102 w 10200"/>
                    <a:gd name="connsiteY9" fmla="*/ 7951 h 10000"/>
                    <a:gd name="connsiteX10" fmla="*/ 7840 w 10200"/>
                    <a:gd name="connsiteY10" fmla="*/ 6815 h 10000"/>
                    <a:gd name="connsiteX11" fmla="*/ 8107 w 10200"/>
                    <a:gd name="connsiteY11" fmla="*/ 6125 h 10000"/>
                    <a:gd name="connsiteX12" fmla="*/ 10000 w 10200"/>
                    <a:gd name="connsiteY12" fmla="*/ 6125 h 10000"/>
                    <a:gd name="connsiteX13" fmla="*/ 10000 w 10200"/>
                    <a:gd name="connsiteY13" fmla="*/ 5880 h 10000"/>
                    <a:gd name="connsiteX14" fmla="*/ 8107 w 10200"/>
                    <a:gd name="connsiteY14" fmla="*/ 5880 h 10000"/>
                    <a:gd name="connsiteX15" fmla="*/ 7840 w 10200"/>
                    <a:gd name="connsiteY15" fmla="*/ 5212 h 10000"/>
                    <a:gd name="connsiteX16" fmla="*/ 9102 w 10200"/>
                    <a:gd name="connsiteY16" fmla="*/ 4053 h 10000"/>
                    <a:gd name="connsiteX17" fmla="*/ 9490 w 10200"/>
                    <a:gd name="connsiteY17" fmla="*/ 4165 h 10000"/>
                    <a:gd name="connsiteX18" fmla="*/ 10000 w 10200"/>
                    <a:gd name="connsiteY18" fmla="*/ 3987 h 10000"/>
                    <a:gd name="connsiteX19" fmla="*/ 10000 w 10200"/>
                    <a:gd name="connsiteY19" fmla="*/ 3964 h 10000"/>
                    <a:gd name="connsiteX20" fmla="*/ 10000 w 10200"/>
                    <a:gd name="connsiteY20" fmla="*/ 3096 h 10000"/>
                    <a:gd name="connsiteX21" fmla="*/ 10000 w 10200"/>
                    <a:gd name="connsiteY21" fmla="*/ 3073 h 10000"/>
                    <a:gd name="connsiteX22" fmla="*/ 9490 w 10200"/>
                    <a:gd name="connsiteY22" fmla="*/ 2895 h 10000"/>
                    <a:gd name="connsiteX23" fmla="*/ 9005 w 10200"/>
                    <a:gd name="connsiteY23" fmla="*/ 3073 h 10000"/>
                    <a:gd name="connsiteX24" fmla="*/ 8908 w 10200"/>
                    <a:gd name="connsiteY24" fmla="*/ 3898 h 10000"/>
                    <a:gd name="connsiteX25" fmla="*/ 7670 w 10200"/>
                    <a:gd name="connsiteY25" fmla="*/ 5033 h 10000"/>
                    <a:gd name="connsiteX26" fmla="*/ 6675 w 10200"/>
                    <a:gd name="connsiteY26" fmla="*/ 4588 h 10000"/>
                    <a:gd name="connsiteX27" fmla="*/ 6675 w 10200"/>
                    <a:gd name="connsiteY27" fmla="*/ 1759 h 10000"/>
                    <a:gd name="connsiteX28" fmla="*/ 7500 w 10200"/>
                    <a:gd name="connsiteY28" fmla="*/ 891 h 10000"/>
                    <a:gd name="connsiteX29" fmla="*/ 6529 w 10200"/>
                    <a:gd name="connsiteY29" fmla="*/ 0 h 10000"/>
                    <a:gd name="connsiteX30" fmla="*/ 5583 w 10200"/>
                    <a:gd name="connsiteY30" fmla="*/ 891 h 10000"/>
                    <a:gd name="connsiteX31" fmla="*/ 6408 w 10200"/>
                    <a:gd name="connsiteY31" fmla="*/ 1759 h 10000"/>
                    <a:gd name="connsiteX32" fmla="*/ 6408 w 10200"/>
                    <a:gd name="connsiteY32" fmla="*/ 4588 h 10000"/>
                    <a:gd name="connsiteX33" fmla="*/ 5680 w 10200"/>
                    <a:gd name="connsiteY33" fmla="*/ 4811 h 10000"/>
                    <a:gd name="connsiteX34" fmla="*/ 4660 w 10200"/>
                    <a:gd name="connsiteY34" fmla="*/ 3898 h 10000"/>
                    <a:gd name="connsiteX35" fmla="*/ 4587 w 10200"/>
                    <a:gd name="connsiteY35" fmla="*/ 3073 h 10000"/>
                    <a:gd name="connsiteX36" fmla="*/ 4102 w 10200"/>
                    <a:gd name="connsiteY36" fmla="*/ 2895 h 10000"/>
                    <a:gd name="connsiteX37" fmla="*/ 3592 w 10200"/>
                    <a:gd name="connsiteY37" fmla="*/ 3073 h 10000"/>
                    <a:gd name="connsiteX38" fmla="*/ 3592 w 10200"/>
                    <a:gd name="connsiteY38" fmla="*/ 3987 h 10000"/>
                    <a:gd name="connsiteX39" fmla="*/ 4102 w 10200"/>
                    <a:gd name="connsiteY39" fmla="*/ 4165 h 10000"/>
                    <a:gd name="connsiteX40" fmla="*/ 4490 w 10200"/>
                    <a:gd name="connsiteY40" fmla="*/ 4053 h 10000"/>
                    <a:gd name="connsiteX41" fmla="*/ 5461 w 10200"/>
                    <a:gd name="connsiteY41" fmla="*/ 4967 h 10000"/>
                    <a:gd name="connsiteX42" fmla="*/ 4976 w 10200"/>
                    <a:gd name="connsiteY42" fmla="*/ 5880 h 10000"/>
                    <a:gd name="connsiteX43" fmla="*/ 1917 w 10200"/>
                    <a:gd name="connsiteY43" fmla="*/ 5880 h 10000"/>
                    <a:gd name="connsiteX44" fmla="*/ 947 w 10200"/>
                    <a:gd name="connsiteY44" fmla="*/ 5122 h 10000"/>
                    <a:gd name="connsiteX45" fmla="*/ 0 w 10200"/>
                    <a:gd name="connsiteY45" fmla="*/ 6013 h 10000"/>
                    <a:gd name="connsiteX46" fmla="*/ 947 w 10200"/>
                    <a:gd name="connsiteY46" fmla="*/ 6882 h 10000"/>
                    <a:gd name="connsiteX47" fmla="*/ 1917 w 10200"/>
                    <a:gd name="connsiteY47" fmla="*/ 6125 h 10000"/>
                    <a:gd name="connsiteX48" fmla="*/ 4976 w 10200"/>
                    <a:gd name="connsiteY48" fmla="*/ 6125 h 10000"/>
                    <a:gd name="connsiteX49" fmla="*/ 5461 w 10200"/>
                    <a:gd name="connsiteY49" fmla="*/ 7060 h 10000"/>
                    <a:gd name="connsiteX50" fmla="*/ 4490 w 10200"/>
                    <a:gd name="connsiteY50" fmla="*/ 7951 h 10000"/>
                    <a:gd name="connsiteX51" fmla="*/ 4102 w 10200"/>
                    <a:gd name="connsiteY51" fmla="*/ 7840 h 10000"/>
                    <a:gd name="connsiteX52" fmla="*/ 3592 w 10200"/>
                    <a:gd name="connsiteY52" fmla="*/ 8040 h 10000"/>
                    <a:gd name="connsiteX53" fmla="*/ 3398 w 10200"/>
                    <a:gd name="connsiteY53" fmla="*/ 8486 h 10000"/>
                    <a:gd name="connsiteX54" fmla="*/ 3592 w 10200"/>
                    <a:gd name="connsiteY54" fmla="*/ 8931 h 10000"/>
                    <a:gd name="connsiteX55" fmla="*/ 4102 w 10200"/>
                    <a:gd name="connsiteY55" fmla="*/ 9131 h 10000"/>
                    <a:gd name="connsiteX56" fmla="*/ 4587 w 10200"/>
                    <a:gd name="connsiteY56" fmla="*/ 8931 h 10000"/>
                    <a:gd name="connsiteX57" fmla="*/ 4660 w 10200"/>
                    <a:gd name="connsiteY57" fmla="*/ 8129 h 10000"/>
                    <a:gd name="connsiteX58" fmla="*/ 5680 w 10200"/>
                    <a:gd name="connsiteY58" fmla="*/ 7194 h 10000"/>
                    <a:gd name="connsiteX59" fmla="*/ 6408 w 10200"/>
                    <a:gd name="connsiteY59" fmla="*/ 7439 h 10000"/>
                    <a:gd name="connsiteX60" fmla="*/ 6408 w 10200"/>
                    <a:gd name="connsiteY60" fmla="*/ 10000 h 10000"/>
                    <a:gd name="connsiteX61" fmla="*/ 6675 w 10200"/>
                    <a:gd name="connsiteY61" fmla="*/ 10000 h 10000"/>
                    <a:gd name="connsiteX62" fmla="*/ 6675 w 10200"/>
                    <a:gd name="connsiteY62" fmla="*/ 7439 h 10000"/>
                    <a:gd name="connsiteX63" fmla="*/ 7670 w 10200"/>
                    <a:gd name="connsiteY63" fmla="*/ 6993 h 10000"/>
                    <a:gd name="connsiteX0" fmla="*/ 7670 w 10234"/>
                    <a:gd name="connsiteY0" fmla="*/ 6993 h 10000"/>
                    <a:gd name="connsiteX1" fmla="*/ 8908 w 10234"/>
                    <a:gd name="connsiteY1" fmla="*/ 8129 h 10000"/>
                    <a:gd name="connsiteX2" fmla="*/ 9005 w 10234"/>
                    <a:gd name="connsiteY2" fmla="*/ 8931 h 10000"/>
                    <a:gd name="connsiteX3" fmla="*/ 9490 w 10234"/>
                    <a:gd name="connsiteY3" fmla="*/ 9131 h 10000"/>
                    <a:gd name="connsiteX4" fmla="*/ 10000 w 10234"/>
                    <a:gd name="connsiteY4" fmla="*/ 8931 h 10000"/>
                    <a:gd name="connsiteX5" fmla="*/ 10200 w 10234"/>
                    <a:gd name="connsiteY5" fmla="*/ 8675 h 10000"/>
                    <a:gd name="connsiteX6" fmla="*/ 10000 w 10234"/>
                    <a:gd name="connsiteY6" fmla="*/ 8040 h 10000"/>
                    <a:gd name="connsiteX7" fmla="*/ 10000 w 10234"/>
                    <a:gd name="connsiteY7" fmla="*/ 8040 h 10000"/>
                    <a:gd name="connsiteX8" fmla="*/ 9490 w 10234"/>
                    <a:gd name="connsiteY8" fmla="*/ 7840 h 10000"/>
                    <a:gd name="connsiteX9" fmla="*/ 9102 w 10234"/>
                    <a:gd name="connsiteY9" fmla="*/ 7951 h 10000"/>
                    <a:gd name="connsiteX10" fmla="*/ 7840 w 10234"/>
                    <a:gd name="connsiteY10" fmla="*/ 6815 h 10000"/>
                    <a:gd name="connsiteX11" fmla="*/ 8107 w 10234"/>
                    <a:gd name="connsiteY11" fmla="*/ 6125 h 10000"/>
                    <a:gd name="connsiteX12" fmla="*/ 10000 w 10234"/>
                    <a:gd name="connsiteY12" fmla="*/ 6125 h 10000"/>
                    <a:gd name="connsiteX13" fmla="*/ 10000 w 10234"/>
                    <a:gd name="connsiteY13" fmla="*/ 5880 h 10000"/>
                    <a:gd name="connsiteX14" fmla="*/ 8107 w 10234"/>
                    <a:gd name="connsiteY14" fmla="*/ 5880 h 10000"/>
                    <a:gd name="connsiteX15" fmla="*/ 7840 w 10234"/>
                    <a:gd name="connsiteY15" fmla="*/ 5212 h 10000"/>
                    <a:gd name="connsiteX16" fmla="*/ 9102 w 10234"/>
                    <a:gd name="connsiteY16" fmla="*/ 4053 h 10000"/>
                    <a:gd name="connsiteX17" fmla="*/ 9490 w 10234"/>
                    <a:gd name="connsiteY17" fmla="*/ 4165 h 10000"/>
                    <a:gd name="connsiteX18" fmla="*/ 10000 w 10234"/>
                    <a:gd name="connsiteY18" fmla="*/ 3987 h 10000"/>
                    <a:gd name="connsiteX19" fmla="*/ 10000 w 10234"/>
                    <a:gd name="connsiteY19" fmla="*/ 3964 h 10000"/>
                    <a:gd name="connsiteX20" fmla="*/ 10000 w 10234"/>
                    <a:gd name="connsiteY20" fmla="*/ 3096 h 10000"/>
                    <a:gd name="connsiteX21" fmla="*/ 10000 w 10234"/>
                    <a:gd name="connsiteY21" fmla="*/ 3073 h 10000"/>
                    <a:gd name="connsiteX22" fmla="*/ 9490 w 10234"/>
                    <a:gd name="connsiteY22" fmla="*/ 2895 h 10000"/>
                    <a:gd name="connsiteX23" fmla="*/ 9005 w 10234"/>
                    <a:gd name="connsiteY23" fmla="*/ 3073 h 10000"/>
                    <a:gd name="connsiteX24" fmla="*/ 8908 w 10234"/>
                    <a:gd name="connsiteY24" fmla="*/ 3898 h 10000"/>
                    <a:gd name="connsiteX25" fmla="*/ 7670 w 10234"/>
                    <a:gd name="connsiteY25" fmla="*/ 5033 h 10000"/>
                    <a:gd name="connsiteX26" fmla="*/ 6675 w 10234"/>
                    <a:gd name="connsiteY26" fmla="*/ 4588 h 10000"/>
                    <a:gd name="connsiteX27" fmla="*/ 6675 w 10234"/>
                    <a:gd name="connsiteY27" fmla="*/ 1759 h 10000"/>
                    <a:gd name="connsiteX28" fmla="*/ 7500 w 10234"/>
                    <a:gd name="connsiteY28" fmla="*/ 891 h 10000"/>
                    <a:gd name="connsiteX29" fmla="*/ 6529 w 10234"/>
                    <a:gd name="connsiteY29" fmla="*/ 0 h 10000"/>
                    <a:gd name="connsiteX30" fmla="*/ 5583 w 10234"/>
                    <a:gd name="connsiteY30" fmla="*/ 891 h 10000"/>
                    <a:gd name="connsiteX31" fmla="*/ 6408 w 10234"/>
                    <a:gd name="connsiteY31" fmla="*/ 1759 h 10000"/>
                    <a:gd name="connsiteX32" fmla="*/ 6408 w 10234"/>
                    <a:gd name="connsiteY32" fmla="*/ 4588 h 10000"/>
                    <a:gd name="connsiteX33" fmla="*/ 5680 w 10234"/>
                    <a:gd name="connsiteY33" fmla="*/ 4811 h 10000"/>
                    <a:gd name="connsiteX34" fmla="*/ 4660 w 10234"/>
                    <a:gd name="connsiteY34" fmla="*/ 3898 h 10000"/>
                    <a:gd name="connsiteX35" fmla="*/ 4587 w 10234"/>
                    <a:gd name="connsiteY35" fmla="*/ 3073 h 10000"/>
                    <a:gd name="connsiteX36" fmla="*/ 4102 w 10234"/>
                    <a:gd name="connsiteY36" fmla="*/ 2895 h 10000"/>
                    <a:gd name="connsiteX37" fmla="*/ 3592 w 10234"/>
                    <a:gd name="connsiteY37" fmla="*/ 3073 h 10000"/>
                    <a:gd name="connsiteX38" fmla="*/ 3592 w 10234"/>
                    <a:gd name="connsiteY38" fmla="*/ 3987 h 10000"/>
                    <a:gd name="connsiteX39" fmla="*/ 4102 w 10234"/>
                    <a:gd name="connsiteY39" fmla="*/ 4165 h 10000"/>
                    <a:gd name="connsiteX40" fmla="*/ 4490 w 10234"/>
                    <a:gd name="connsiteY40" fmla="*/ 4053 h 10000"/>
                    <a:gd name="connsiteX41" fmla="*/ 5461 w 10234"/>
                    <a:gd name="connsiteY41" fmla="*/ 4967 h 10000"/>
                    <a:gd name="connsiteX42" fmla="*/ 4976 w 10234"/>
                    <a:gd name="connsiteY42" fmla="*/ 5880 h 10000"/>
                    <a:gd name="connsiteX43" fmla="*/ 1917 w 10234"/>
                    <a:gd name="connsiteY43" fmla="*/ 5880 h 10000"/>
                    <a:gd name="connsiteX44" fmla="*/ 947 w 10234"/>
                    <a:gd name="connsiteY44" fmla="*/ 5122 h 10000"/>
                    <a:gd name="connsiteX45" fmla="*/ 0 w 10234"/>
                    <a:gd name="connsiteY45" fmla="*/ 6013 h 10000"/>
                    <a:gd name="connsiteX46" fmla="*/ 947 w 10234"/>
                    <a:gd name="connsiteY46" fmla="*/ 6882 h 10000"/>
                    <a:gd name="connsiteX47" fmla="*/ 1917 w 10234"/>
                    <a:gd name="connsiteY47" fmla="*/ 6125 h 10000"/>
                    <a:gd name="connsiteX48" fmla="*/ 4976 w 10234"/>
                    <a:gd name="connsiteY48" fmla="*/ 6125 h 10000"/>
                    <a:gd name="connsiteX49" fmla="*/ 5461 w 10234"/>
                    <a:gd name="connsiteY49" fmla="*/ 7060 h 10000"/>
                    <a:gd name="connsiteX50" fmla="*/ 4490 w 10234"/>
                    <a:gd name="connsiteY50" fmla="*/ 7951 h 10000"/>
                    <a:gd name="connsiteX51" fmla="*/ 4102 w 10234"/>
                    <a:gd name="connsiteY51" fmla="*/ 7840 h 10000"/>
                    <a:gd name="connsiteX52" fmla="*/ 3592 w 10234"/>
                    <a:gd name="connsiteY52" fmla="*/ 8040 h 10000"/>
                    <a:gd name="connsiteX53" fmla="*/ 3398 w 10234"/>
                    <a:gd name="connsiteY53" fmla="*/ 8486 h 10000"/>
                    <a:gd name="connsiteX54" fmla="*/ 3592 w 10234"/>
                    <a:gd name="connsiteY54" fmla="*/ 8931 h 10000"/>
                    <a:gd name="connsiteX55" fmla="*/ 4102 w 10234"/>
                    <a:gd name="connsiteY55" fmla="*/ 9131 h 10000"/>
                    <a:gd name="connsiteX56" fmla="*/ 4587 w 10234"/>
                    <a:gd name="connsiteY56" fmla="*/ 8931 h 10000"/>
                    <a:gd name="connsiteX57" fmla="*/ 4660 w 10234"/>
                    <a:gd name="connsiteY57" fmla="*/ 8129 h 10000"/>
                    <a:gd name="connsiteX58" fmla="*/ 5680 w 10234"/>
                    <a:gd name="connsiteY58" fmla="*/ 7194 h 10000"/>
                    <a:gd name="connsiteX59" fmla="*/ 6408 w 10234"/>
                    <a:gd name="connsiteY59" fmla="*/ 7439 h 10000"/>
                    <a:gd name="connsiteX60" fmla="*/ 6408 w 10234"/>
                    <a:gd name="connsiteY60" fmla="*/ 10000 h 10000"/>
                    <a:gd name="connsiteX61" fmla="*/ 6675 w 10234"/>
                    <a:gd name="connsiteY61" fmla="*/ 10000 h 10000"/>
                    <a:gd name="connsiteX62" fmla="*/ 6675 w 10234"/>
                    <a:gd name="connsiteY62" fmla="*/ 7439 h 10000"/>
                    <a:gd name="connsiteX63" fmla="*/ 7670 w 10234"/>
                    <a:gd name="connsiteY63" fmla="*/ 699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</a:cxnLst>
                  <a:rect l="l" t="t" r="r" b="b"/>
                  <a:pathLst>
                    <a:path w="10234" h="10000">
                      <a:moveTo>
                        <a:pt x="7670" y="6993"/>
                      </a:moveTo>
                      <a:lnTo>
                        <a:pt x="8908" y="8129"/>
                      </a:lnTo>
                      <a:cubicBezTo>
                        <a:pt x="8738" y="8374"/>
                        <a:pt x="8762" y="8708"/>
                        <a:pt x="9005" y="8931"/>
                      </a:cubicBezTo>
                      <a:cubicBezTo>
                        <a:pt x="9126" y="9065"/>
                        <a:pt x="9296" y="9131"/>
                        <a:pt x="9490" y="9131"/>
                      </a:cubicBezTo>
                      <a:cubicBezTo>
                        <a:pt x="9684" y="9131"/>
                        <a:pt x="9882" y="9007"/>
                        <a:pt x="10000" y="8931"/>
                      </a:cubicBezTo>
                      <a:cubicBezTo>
                        <a:pt x="10118" y="8855"/>
                        <a:pt x="10065" y="8964"/>
                        <a:pt x="10200" y="8675"/>
                      </a:cubicBezTo>
                      <a:cubicBezTo>
                        <a:pt x="10335" y="8386"/>
                        <a:pt x="10033" y="8146"/>
                        <a:pt x="10000" y="8040"/>
                      </a:cubicBezTo>
                      <a:lnTo>
                        <a:pt x="10000" y="8040"/>
                      </a:lnTo>
                      <a:cubicBezTo>
                        <a:pt x="9854" y="7906"/>
                        <a:pt x="9684" y="7840"/>
                        <a:pt x="9490" y="7840"/>
                      </a:cubicBezTo>
                      <a:cubicBezTo>
                        <a:pt x="9345" y="7840"/>
                        <a:pt x="9223" y="7884"/>
                        <a:pt x="9102" y="7951"/>
                      </a:cubicBezTo>
                      <a:lnTo>
                        <a:pt x="7840" y="6815"/>
                      </a:lnTo>
                      <a:cubicBezTo>
                        <a:pt x="7985" y="6615"/>
                        <a:pt x="8083" y="6370"/>
                        <a:pt x="8107" y="6125"/>
                      </a:cubicBezTo>
                      <a:lnTo>
                        <a:pt x="10000" y="6125"/>
                      </a:lnTo>
                      <a:lnTo>
                        <a:pt x="10000" y="5880"/>
                      </a:lnTo>
                      <a:lnTo>
                        <a:pt x="8107" y="5880"/>
                      </a:lnTo>
                      <a:cubicBezTo>
                        <a:pt x="8083" y="5635"/>
                        <a:pt x="7985" y="5412"/>
                        <a:pt x="7840" y="5212"/>
                      </a:cubicBezTo>
                      <a:lnTo>
                        <a:pt x="9102" y="4053"/>
                      </a:lnTo>
                      <a:cubicBezTo>
                        <a:pt x="9223" y="4143"/>
                        <a:pt x="9345" y="4165"/>
                        <a:pt x="9490" y="4165"/>
                      </a:cubicBezTo>
                      <a:cubicBezTo>
                        <a:pt x="9684" y="4165"/>
                        <a:pt x="9854" y="4098"/>
                        <a:pt x="10000" y="3987"/>
                      </a:cubicBezTo>
                      <a:lnTo>
                        <a:pt x="10000" y="3964"/>
                      </a:lnTo>
                      <a:lnTo>
                        <a:pt x="10000" y="3096"/>
                      </a:lnTo>
                      <a:lnTo>
                        <a:pt x="10000" y="3073"/>
                      </a:lnTo>
                      <a:cubicBezTo>
                        <a:pt x="9854" y="2962"/>
                        <a:pt x="9684" y="2895"/>
                        <a:pt x="9490" y="2895"/>
                      </a:cubicBezTo>
                      <a:cubicBezTo>
                        <a:pt x="9296" y="2895"/>
                        <a:pt x="9126" y="2962"/>
                        <a:pt x="9005" y="3073"/>
                      </a:cubicBezTo>
                      <a:cubicBezTo>
                        <a:pt x="8762" y="3296"/>
                        <a:pt x="8738" y="3653"/>
                        <a:pt x="8908" y="3898"/>
                      </a:cubicBezTo>
                      <a:lnTo>
                        <a:pt x="7670" y="5033"/>
                      </a:lnTo>
                      <a:cubicBezTo>
                        <a:pt x="7427" y="4766"/>
                        <a:pt x="7063" y="4610"/>
                        <a:pt x="6675" y="4588"/>
                      </a:cubicBezTo>
                      <a:lnTo>
                        <a:pt x="6675" y="1759"/>
                      </a:lnTo>
                      <a:cubicBezTo>
                        <a:pt x="7136" y="1693"/>
                        <a:pt x="7500" y="1336"/>
                        <a:pt x="7500" y="891"/>
                      </a:cubicBezTo>
                      <a:cubicBezTo>
                        <a:pt x="7500" y="401"/>
                        <a:pt x="7063" y="0"/>
                        <a:pt x="6529" y="0"/>
                      </a:cubicBezTo>
                      <a:cubicBezTo>
                        <a:pt x="6019" y="0"/>
                        <a:pt x="5583" y="401"/>
                        <a:pt x="5583" y="891"/>
                      </a:cubicBezTo>
                      <a:cubicBezTo>
                        <a:pt x="5583" y="1336"/>
                        <a:pt x="5947" y="1693"/>
                        <a:pt x="6408" y="1759"/>
                      </a:cubicBezTo>
                      <a:lnTo>
                        <a:pt x="6408" y="4588"/>
                      </a:lnTo>
                      <a:cubicBezTo>
                        <a:pt x="6141" y="4588"/>
                        <a:pt x="5898" y="4677"/>
                        <a:pt x="5680" y="4811"/>
                      </a:cubicBezTo>
                      <a:lnTo>
                        <a:pt x="4660" y="3898"/>
                      </a:lnTo>
                      <a:cubicBezTo>
                        <a:pt x="4854" y="3653"/>
                        <a:pt x="4830" y="3296"/>
                        <a:pt x="4587" y="3073"/>
                      </a:cubicBezTo>
                      <a:cubicBezTo>
                        <a:pt x="4466" y="2962"/>
                        <a:pt x="4272" y="2895"/>
                        <a:pt x="4102" y="2895"/>
                      </a:cubicBezTo>
                      <a:cubicBezTo>
                        <a:pt x="3908" y="2895"/>
                        <a:pt x="3738" y="2962"/>
                        <a:pt x="3592" y="3073"/>
                      </a:cubicBezTo>
                      <a:cubicBezTo>
                        <a:pt x="3325" y="3318"/>
                        <a:pt x="3325" y="3742"/>
                        <a:pt x="3592" y="3987"/>
                      </a:cubicBezTo>
                      <a:cubicBezTo>
                        <a:pt x="3738" y="4098"/>
                        <a:pt x="3908" y="4165"/>
                        <a:pt x="4102" y="4165"/>
                      </a:cubicBezTo>
                      <a:cubicBezTo>
                        <a:pt x="4248" y="4165"/>
                        <a:pt x="4369" y="4143"/>
                        <a:pt x="4490" y="4053"/>
                      </a:cubicBezTo>
                      <a:lnTo>
                        <a:pt x="5461" y="4967"/>
                      </a:lnTo>
                      <a:cubicBezTo>
                        <a:pt x="5194" y="5189"/>
                        <a:pt x="5024" y="5523"/>
                        <a:pt x="4976" y="5880"/>
                      </a:cubicBezTo>
                      <a:lnTo>
                        <a:pt x="1917" y="5880"/>
                      </a:lnTo>
                      <a:cubicBezTo>
                        <a:pt x="1845" y="5457"/>
                        <a:pt x="1432" y="5122"/>
                        <a:pt x="947" y="5122"/>
                      </a:cubicBezTo>
                      <a:cubicBezTo>
                        <a:pt x="413" y="5122"/>
                        <a:pt x="0" y="5523"/>
                        <a:pt x="0" y="6013"/>
                      </a:cubicBezTo>
                      <a:cubicBezTo>
                        <a:pt x="0" y="6503"/>
                        <a:pt x="413" y="6882"/>
                        <a:pt x="947" y="6882"/>
                      </a:cubicBezTo>
                      <a:cubicBezTo>
                        <a:pt x="1432" y="6882"/>
                        <a:pt x="1845" y="6548"/>
                        <a:pt x="1917" y="6125"/>
                      </a:cubicBezTo>
                      <a:lnTo>
                        <a:pt x="4976" y="6125"/>
                      </a:lnTo>
                      <a:cubicBezTo>
                        <a:pt x="5024" y="6503"/>
                        <a:pt x="5194" y="6815"/>
                        <a:pt x="5461" y="7060"/>
                      </a:cubicBezTo>
                      <a:lnTo>
                        <a:pt x="4490" y="7951"/>
                      </a:lnTo>
                      <a:cubicBezTo>
                        <a:pt x="4369" y="7884"/>
                        <a:pt x="4248" y="7840"/>
                        <a:pt x="4102" y="7840"/>
                      </a:cubicBezTo>
                      <a:cubicBezTo>
                        <a:pt x="3908" y="7840"/>
                        <a:pt x="3738" y="7906"/>
                        <a:pt x="3592" y="8040"/>
                      </a:cubicBezTo>
                      <a:cubicBezTo>
                        <a:pt x="3471" y="8151"/>
                        <a:pt x="3398" y="8307"/>
                        <a:pt x="3398" y="8486"/>
                      </a:cubicBezTo>
                      <a:cubicBezTo>
                        <a:pt x="3398" y="8664"/>
                        <a:pt x="3471" y="8820"/>
                        <a:pt x="3592" y="8931"/>
                      </a:cubicBezTo>
                      <a:cubicBezTo>
                        <a:pt x="3738" y="9065"/>
                        <a:pt x="3908" y="9131"/>
                        <a:pt x="4102" y="9131"/>
                      </a:cubicBezTo>
                      <a:cubicBezTo>
                        <a:pt x="4272" y="9131"/>
                        <a:pt x="4466" y="9065"/>
                        <a:pt x="4587" y="8931"/>
                      </a:cubicBezTo>
                      <a:cubicBezTo>
                        <a:pt x="4830" y="8708"/>
                        <a:pt x="4854" y="8374"/>
                        <a:pt x="4660" y="8129"/>
                      </a:cubicBezTo>
                      <a:lnTo>
                        <a:pt x="5680" y="7194"/>
                      </a:lnTo>
                      <a:cubicBezTo>
                        <a:pt x="5898" y="7327"/>
                        <a:pt x="6141" y="7416"/>
                        <a:pt x="6408" y="7439"/>
                      </a:cubicBezTo>
                      <a:lnTo>
                        <a:pt x="6408" y="10000"/>
                      </a:lnTo>
                      <a:lnTo>
                        <a:pt x="6675" y="10000"/>
                      </a:lnTo>
                      <a:lnTo>
                        <a:pt x="6675" y="7439"/>
                      </a:lnTo>
                      <a:cubicBezTo>
                        <a:pt x="7063" y="7416"/>
                        <a:pt x="7427" y="7238"/>
                        <a:pt x="7670" y="69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Oval 39"/>
                <p:cNvSpPr/>
                <p:nvPr userDrawn="1"/>
              </p:nvSpPr>
              <p:spPr>
                <a:xfrm>
                  <a:off x="6493724" y="4405624"/>
                  <a:ext cx="199403" cy="19940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 userDrawn="1"/>
              </p:nvSpPr>
              <p:spPr>
                <a:xfrm>
                  <a:off x="6247215" y="4698372"/>
                  <a:ext cx="199403" cy="19940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" name="Group 1" title="Background graphics - bottom"/>
          <p:cNvGrpSpPr/>
          <p:nvPr userDrawn="1"/>
        </p:nvGrpSpPr>
        <p:grpSpPr>
          <a:xfrm>
            <a:off x="1143227" y="5236318"/>
            <a:ext cx="5549900" cy="3749246"/>
            <a:chOff x="1143227" y="5236318"/>
            <a:chExt cx="5549900" cy="3749246"/>
          </a:xfrm>
        </p:grpSpPr>
        <p:pic>
          <p:nvPicPr>
            <p:cNvPr id="30" name="Picture 29" title="Background picture - bottom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227" y="5240573"/>
              <a:ext cx="5485946" cy="3663393"/>
            </a:xfrm>
            <a:prstGeom prst="rect">
              <a:avLst/>
            </a:prstGeom>
          </p:spPr>
        </p:pic>
        <p:grpSp>
          <p:nvGrpSpPr>
            <p:cNvPr id="13" name="Group 12" title="Background graphics - bottom"/>
            <p:cNvGrpSpPr/>
            <p:nvPr userDrawn="1"/>
          </p:nvGrpSpPr>
          <p:grpSpPr>
            <a:xfrm>
              <a:off x="1227138" y="5236318"/>
              <a:ext cx="5465989" cy="3749246"/>
              <a:chOff x="1227138" y="5236318"/>
              <a:chExt cx="5465989" cy="3749246"/>
            </a:xfrm>
          </p:grpSpPr>
          <p:grpSp>
            <p:nvGrpSpPr>
              <p:cNvPr id="12" name="Group 11"/>
              <p:cNvGrpSpPr/>
              <p:nvPr userDrawn="1"/>
            </p:nvGrpSpPr>
            <p:grpSpPr>
              <a:xfrm>
                <a:off x="1227138" y="5236318"/>
                <a:ext cx="5421312" cy="3603625"/>
                <a:chOff x="1227138" y="5236318"/>
                <a:chExt cx="5421312" cy="3603625"/>
              </a:xfrm>
            </p:grpSpPr>
            <p:sp>
              <p:nvSpPr>
                <p:cNvPr id="31" name="snow"/>
                <p:cNvSpPr>
                  <a:spLocks/>
                </p:cNvSpPr>
                <p:nvPr userDrawn="1"/>
              </p:nvSpPr>
              <p:spPr bwMode="auto">
                <a:xfrm>
                  <a:off x="5503863" y="5236318"/>
                  <a:ext cx="1144587" cy="1171575"/>
                </a:xfrm>
                <a:custGeom>
                  <a:avLst/>
                  <a:gdLst>
                    <a:gd name="T0" fmla="*/ 188 w 361"/>
                    <a:gd name="T1" fmla="*/ 110 h 369"/>
                    <a:gd name="T2" fmla="*/ 154 w 361"/>
                    <a:gd name="T3" fmla="*/ 77 h 369"/>
                    <a:gd name="T4" fmla="*/ 152 w 361"/>
                    <a:gd name="T5" fmla="*/ 47 h 369"/>
                    <a:gd name="T6" fmla="*/ 135 w 361"/>
                    <a:gd name="T7" fmla="*/ 40 h 369"/>
                    <a:gd name="T8" fmla="*/ 119 w 361"/>
                    <a:gd name="T9" fmla="*/ 47 h 369"/>
                    <a:gd name="T10" fmla="*/ 119 w 361"/>
                    <a:gd name="T11" fmla="*/ 80 h 369"/>
                    <a:gd name="T12" fmla="*/ 135 w 361"/>
                    <a:gd name="T13" fmla="*/ 87 h 369"/>
                    <a:gd name="T14" fmla="*/ 148 w 361"/>
                    <a:gd name="T15" fmla="*/ 83 h 369"/>
                    <a:gd name="T16" fmla="*/ 181 w 361"/>
                    <a:gd name="T17" fmla="*/ 115 h 369"/>
                    <a:gd name="T18" fmla="*/ 165 w 361"/>
                    <a:gd name="T19" fmla="*/ 149 h 369"/>
                    <a:gd name="T20" fmla="*/ 63 w 361"/>
                    <a:gd name="T21" fmla="*/ 149 h 369"/>
                    <a:gd name="T22" fmla="*/ 32 w 361"/>
                    <a:gd name="T23" fmla="*/ 121 h 369"/>
                    <a:gd name="T24" fmla="*/ 0 w 361"/>
                    <a:gd name="T25" fmla="*/ 153 h 369"/>
                    <a:gd name="T26" fmla="*/ 32 w 361"/>
                    <a:gd name="T27" fmla="*/ 185 h 369"/>
                    <a:gd name="T28" fmla="*/ 63 w 361"/>
                    <a:gd name="T29" fmla="*/ 157 h 369"/>
                    <a:gd name="T30" fmla="*/ 165 w 361"/>
                    <a:gd name="T31" fmla="*/ 157 h 369"/>
                    <a:gd name="T32" fmla="*/ 181 w 361"/>
                    <a:gd name="T33" fmla="*/ 191 h 369"/>
                    <a:gd name="T34" fmla="*/ 148 w 361"/>
                    <a:gd name="T35" fmla="*/ 223 h 369"/>
                    <a:gd name="T36" fmla="*/ 135 w 361"/>
                    <a:gd name="T37" fmla="*/ 219 h 369"/>
                    <a:gd name="T38" fmla="*/ 119 w 361"/>
                    <a:gd name="T39" fmla="*/ 226 h 369"/>
                    <a:gd name="T40" fmla="*/ 112 w 361"/>
                    <a:gd name="T41" fmla="*/ 242 h 369"/>
                    <a:gd name="T42" fmla="*/ 119 w 361"/>
                    <a:gd name="T43" fmla="*/ 258 h 369"/>
                    <a:gd name="T44" fmla="*/ 135 w 361"/>
                    <a:gd name="T45" fmla="*/ 265 h 369"/>
                    <a:gd name="T46" fmla="*/ 152 w 361"/>
                    <a:gd name="T47" fmla="*/ 258 h 369"/>
                    <a:gd name="T48" fmla="*/ 154 w 361"/>
                    <a:gd name="T49" fmla="*/ 229 h 369"/>
                    <a:gd name="T50" fmla="*/ 188 w 361"/>
                    <a:gd name="T51" fmla="*/ 196 h 369"/>
                    <a:gd name="T52" fmla="*/ 212 w 361"/>
                    <a:gd name="T53" fmla="*/ 204 h 369"/>
                    <a:gd name="T54" fmla="*/ 212 w 361"/>
                    <a:gd name="T55" fmla="*/ 306 h 369"/>
                    <a:gd name="T56" fmla="*/ 184 w 361"/>
                    <a:gd name="T57" fmla="*/ 338 h 369"/>
                    <a:gd name="T58" fmla="*/ 216 w 361"/>
                    <a:gd name="T59" fmla="*/ 369 h 369"/>
                    <a:gd name="T60" fmla="*/ 248 w 361"/>
                    <a:gd name="T61" fmla="*/ 338 h 369"/>
                    <a:gd name="T62" fmla="*/ 221 w 361"/>
                    <a:gd name="T63" fmla="*/ 306 h 369"/>
                    <a:gd name="T64" fmla="*/ 221 w 361"/>
                    <a:gd name="T65" fmla="*/ 204 h 369"/>
                    <a:gd name="T66" fmla="*/ 254 w 361"/>
                    <a:gd name="T67" fmla="*/ 188 h 369"/>
                    <a:gd name="T68" fmla="*/ 295 w 361"/>
                    <a:gd name="T69" fmla="*/ 229 h 369"/>
                    <a:gd name="T70" fmla="*/ 298 w 361"/>
                    <a:gd name="T71" fmla="*/ 258 h 369"/>
                    <a:gd name="T72" fmla="*/ 314 w 361"/>
                    <a:gd name="T73" fmla="*/ 265 h 369"/>
                    <a:gd name="T74" fmla="*/ 330 w 361"/>
                    <a:gd name="T75" fmla="*/ 258 h 369"/>
                    <a:gd name="T76" fmla="*/ 330 w 361"/>
                    <a:gd name="T77" fmla="*/ 226 h 369"/>
                    <a:gd name="T78" fmla="*/ 314 w 361"/>
                    <a:gd name="T79" fmla="*/ 219 h 369"/>
                    <a:gd name="T80" fmla="*/ 301 w 361"/>
                    <a:gd name="T81" fmla="*/ 223 h 369"/>
                    <a:gd name="T82" fmla="*/ 259 w 361"/>
                    <a:gd name="T83" fmla="*/ 182 h 369"/>
                    <a:gd name="T84" fmla="*/ 268 w 361"/>
                    <a:gd name="T85" fmla="*/ 157 h 369"/>
                    <a:gd name="T86" fmla="*/ 361 w 361"/>
                    <a:gd name="T87" fmla="*/ 157 h 369"/>
                    <a:gd name="T88" fmla="*/ 361 w 361"/>
                    <a:gd name="T89" fmla="*/ 149 h 369"/>
                    <a:gd name="T90" fmla="*/ 268 w 361"/>
                    <a:gd name="T91" fmla="*/ 149 h 369"/>
                    <a:gd name="T92" fmla="*/ 259 w 361"/>
                    <a:gd name="T93" fmla="*/ 124 h 369"/>
                    <a:gd name="T94" fmla="*/ 301 w 361"/>
                    <a:gd name="T95" fmla="*/ 83 h 369"/>
                    <a:gd name="T96" fmla="*/ 314 w 361"/>
                    <a:gd name="T97" fmla="*/ 87 h 369"/>
                    <a:gd name="T98" fmla="*/ 330 w 361"/>
                    <a:gd name="T99" fmla="*/ 80 h 369"/>
                    <a:gd name="T100" fmla="*/ 330 w 361"/>
                    <a:gd name="T101" fmla="*/ 47 h 369"/>
                    <a:gd name="T102" fmla="*/ 314 w 361"/>
                    <a:gd name="T103" fmla="*/ 40 h 369"/>
                    <a:gd name="T104" fmla="*/ 298 w 361"/>
                    <a:gd name="T105" fmla="*/ 47 h 369"/>
                    <a:gd name="T106" fmla="*/ 295 w 361"/>
                    <a:gd name="T107" fmla="*/ 77 h 369"/>
                    <a:gd name="T108" fmla="*/ 254 w 361"/>
                    <a:gd name="T109" fmla="*/ 117 h 369"/>
                    <a:gd name="T110" fmla="*/ 221 w 361"/>
                    <a:gd name="T111" fmla="*/ 101 h 369"/>
                    <a:gd name="T112" fmla="*/ 221 w 361"/>
                    <a:gd name="T113" fmla="*/ 0 h 369"/>
                    <a:gd name="T114" fmla="*/ 212 w 361"/>
                    <a:gd name="T115" fmla="*/ 0 h 369"/>
                    <a:gd name="T116" fmla="*/ 212 w 361"/>
                    <a:gd name="T117" fmla="*/ 101 h 369"/>
                    <a:gd name="T118" fmla="*/ 188 w 361"/>
                    <a:gd name="T119" fmla="*/ 11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61" h="369">
                      <a:moveTo>
                        <a:pt x="188" y="110"/>
                      </a:moveTo>
                      <a:cubicBezTo>
                        <a:pt x="154" y="77"/>
                        <a:pt x="154" y="77"/>
                        <a:pt x="154" y="77"/>
                      </a:cubicBezTo>
                      <a:cubicBezTo>
                        <a:pt x="161" y="68"/>
                        <a:pt x="160" y="55"/>
                        <a:pt x="152" y="47"/>
                      </a:cubicBezTo>
                      <a:cubicBezTo>
                        <a:pt x="147" y="43"/>
                        <a:pt x="142" y="40"/>
                        <a:pt x="135" y="40"/>
                      </a:cubicBezTo>
                      <a:cubicBezTo>
                        <a:pt x="129" y="40"/>
                        <a:pt x="123" y="43"/>
                        <a:pt x="119" y="47"/>
                      </a:cubicBezTo>
                      <a:cubicBezTo>
                        <a:pt x="110" y="56"/>
                        <a:pt x="110" y="71"/>
                        <a:pt x="119" y="80"/>
                      </a:cubicBezTo>
                      <a:cubicBezTo>
                        <a:pt x="123" y="84"/>
                        <a:pt x="129" y="87"/>
                        <a:pt x="135" y="87"/>
                      </a:cubicBezTo>
                      <a:cubicBezTo>
                        <a:pt x="140" y="87"/>
                        <a:pt x="145" y="85"/>
                        <a:pt x="148" y="83"/>
                      </a:cubicBezTo>
                      <a:cubicBezTo>
                        <a:pt x="181" y="115"/>
                        <a:pt x="181" y="115"/>
                        <a:pt x="181" y="115"/>
                      </a:cubicBezTo>
                      <a:cubicBezTo>
                        <a:pt x="172" y="124"/>
                        <a:pt x="166" y="135"/>
                        <a:pt x="165" y="149"/>
                      </a:cubicBezTo>
                      <a:cubicBezTo>
                        <a:pt x="63" y="149"/>
                        <a:pt x="63" y="149"/>
                        <a:pt x="63" y="149"/>
                      </a:cubicBezTo>
                      <a:cubicBezTo>
                        <a:pt x="61" y="133"/>
                        <a:pt x="48" y="121"/>
                        <a:pt x="32" y="121"/>
                      </a:cubicBezTo>
                      <a:cubicBezTo>
                        <a:pt x="14" y="121"/>
                        <a:pt x="0" y="135"/>
                        <a:pt x="0" y="153"/>
                      </a:cubicBezTo>
                      <a:cubicBezTo>
                        <a:pt x="0" y="170"/>
                        <a:pt x="14" y="185"/>
                        <a:pt x="32" y="185"/>
                      </a:cubicBezTo>
                      <a:cubicBezTo>
                        <a:pt x="48" y="185"/>
                        <a:pt x="61" y="173"/>
                        <a:pt x="63" y="157"/>
                      </a:cubicBezTo>
                      <a:cubicBezTo>
                        <a:pt x="165" y="157"/>
                        <a:pt x="165" y="157"/>
                        <a:pt x="165" y="157"/>
                      </a:cubicBezTo>
                      <a:cubicBezTo>
                        <a:pt x="166" y="170"/>
                        <a:pt x="172" y="182"/>
                        <a:pt x="181" y="191"/>
                      </a:cubicBezTo>
                      <a:cubicBezTo>
                        <a:pt x="148" y="223"/>
                        <a:pt x="148" y="223"/>
                        <a:pt x="148" y="223"/>
                      </a:cubicBezTo>
                      <a:cubicBezTo>
                        <a:pt x="145" y="220"/>
                        <a:pt x="140" y="219"/>
                        <a:pt x="135" y="219"/>
                      </a:cubicBezTo>
                      <a:cubicBezTo>
                        <a:pt x="129" y="219"/>
                        <a:pt x="123" y="221"/>
                        <a:pt x="119" y="226"/>
                      </a:cubicBezTo>
                      <a:cubicBezTo>
                        <a:pt x="115" y="230"/>
                        <a:pt x="112" y="236"/>
                        <a:pt x="112" y="242"/>
                      </a:cubicBezTo>
                      <a:cubicBezTo>
                        <a:pt x="112" y="248"/>
                        <a:pt x="115" y="254"/>
                        <a:pt x="119" y="258"/>
                      </a:cubicBezTo>
                      <a:cubicBezTo>
                        <a:pt x="123" y="263"/>
                        <a:pt x="129" y="265"/>
                        <a:pt x="135" y="265"/>
                      </a:cubicBezTo>
                      <a:cubicBezTo>
                        <a:pt x="142" y="265"/>
                        <a:pt x="147" y="263"/>
                        <a:pt x="152" y="258"/>
                      </a:cubicBezTo>
                      <a:cubicBezTo>
                        <a:pt x="160" y="250"/>
                        <a:pt x="161" y="238"/>
                        <a:pt x="154" y="229"/>
                      </a:cubicBezTo>
                      <a:cubicBezTo>
                        <a:pt x="188" y="196"/>
                        <a:pt x="188" y="196"/>
                        <a:pt x="188" y="196"/>
                      </a:cubicBezTo>
                      <a:cubicBezTo>
                        <a:pt x="195" y="201"/>
                        <a:pt x="203" y="204"/>
                        <a:pt x="212" y="204"/>
                      </a:cubicBezTo>
                      <a:cubicBezTo>
                        <a:pt x="212" y="306"/>
                        <a:pt x="212" y="306"/>
                        <a:pt x="212" y="306"/>
                      </a:cubicBezTo>
                      <a:cubicBezTo>
                        <a:pt x="196" y="308"/>
                        <a:pt x="184" y="321"/>
                        <a:pt x="184" y="338"/>
                      </a:cubicBezTo>
                      <a:cubicBezTo>
                        <a:pt x="184" y="355"/>
                        <a:pt x="199" y="369"/>
                        <a:pt x="216" y="369"/>
                      </a:cubicBezTo>
                      <a:cubicBezTo>
                        <a:pt x="234" y="369"/>
                        <a:pt x="248" y="355"/>
                        <a:pt x="248" y="338"/>
                      </a:cubicBezTo>
                      <a:cubicBezTo>
                        <a:pt x="248" y="321"/>
                        <a:pt x="236" y="308"/>
                        <a:pt x="221" y="306"/>
                      </a:cubicBezTo>
                      <a:cubicBezTo>
                        <a:pt x="221" y="204"/>
                        <a:pt x="221" y="204"/>
                        <a:pt x="221" y="204"/>
                      </a:cubicBezTo>
                      <a:cubicBezTo>
                        <a:pt x="234" y="203"/>
                        <a:pt x="245" y="197"/>
                        <a:pt x="254" y="188"/>
                      </a:cubicBezTo>
                      <a:cubicBezTo>
                        <a:pt x="295" y="229"/>
                        <a:pt x="295" y="229"/>
                        <a:pt x="295" y="229"/>
                      </a:cubicBezTo>
                      <a:cubicBezTo>
                        <a:pt x="289" y="238"/>
                        <a:pt x="290" y="250"/>
                        <a:pt x="298" y="258"/>
                      </a:cubicBezTo>
                      <a:cubicBezTo>
                        <a:pt x="302" y="263"/>
                        <a:pt x="308" y="265"/>
                        <a:pt x="314" y="265"/>
                      </a:cubicBezTo>
                      <a:cubicBezTo>
                        <a:pt x="320" y="265"/>
                        <a:pt x="326" y="263"/>
                        <a:pt x="330" y="258"/>
                      </a:cubicBezTo>
                      <a:cubicBezTo>
                        <a:pt x="339" y="249"/>
                        <a:pt x="339" y="235"/>
                        <a:pt x="330" y="226"/>
                      </a:cubicBezTo>
                      <a:cubicBezTo>
                        <a:pt x="326" y="221"/>
                        <a:pt x="320" y="219"/>
                        <a:pt x="314" y="219"/>
                      </a:cubicBezTo>
                      <a:cubicBezTo>
                        <a:pt x="309" y="219"/>
                        <a:pt x="305" y="220"/>
                        <a:pt x="301" y="223"/>
                      </a:cubicBezTo>
                      <a:cubicBezTo>
                        <a:pt x="259" y="182"/>
                        <a:pt x="259" y="182"/>
                        <a:pt x="259" y="182"/>
                      </a:cubicBezTo>
                      <a:cubicBezTo>
                        <a:pt x="264" y="174"/>
                        <a:pt x="267" y="166"/>
                        <a:pt x="268" y="157"/>
                      </a:cubicBezTo>
                      <a:cubicBezTo>
                        <a:pt x="361" y="157"/>
                        <a:pt x="361" y="157"/>
                        <a:pt x="361" y="157"/>
                      </a:cubicBezTo>
                      <a:cubicBezTo>
                        <a:pt x="361" y="149"/>
                        <a:pt x="361" y="149"/>
                        <a:pt x="361" y="149"/>
                      </a:cubicBezTo>
                      <a:cubicBezTo>
                        <a:pt x="268" y="149"/>
                        <a:pt x="268" y="149"/>
                        <a:pt x="268" y="149"/>
                      </a:cubicBezTo>
                      <a:cubicBezTo>
                        <a:pt x="267" y="140"/>
                        <a:pt x="264" y="131"/>
                        <a:pt x="259" y="124"/>
                      </a:cubicBezTo>
                      <a:cubicBezTo>
                        <a:pt x="301" y="83"/>
                        <a:pt x="301" y="83"/>
                        <a:pt x="301" y="83"/>
                      </a:cubicBezTo>
                      <a:cubicBezTo>
                        <a:pt x="305" y="85"/>
                        <a:pt x="309" y="87"/>
                        <a:pt x="314" y="87"/>
                      </a:cubicBezTo>
                      <a:cubicBezTo>
                        <a:pt x="320" y="87"/>
                        <a:pt x="326" y="84"/>
                        <a:pt x="330" y="80"/>
                      </a:cubicBezTo>
                      <a:cubicBezTo>
                        <a:pt x="339" y="71"/>
                        <a:pt x="339" y="56"/>
                        <a:pt x="330" y="47"/>
                      </a:cubicBezTo>
                      <a:cubicBezTo>
                        <a:pt x="326" y="43"/>
                        <a:pt x="320" y="40"/>
                        <a:pt x="314" y="40"/>
                      </a:cubicBezTo>
                      <a:cubicBezTo>
                        <a:pt x="308" y="40"/>
                        <a:pt x="302" y="43"/>
                        <a:pt x="298" y="47"/>
                      </a:cubicBezTo>
                      <a:cubicBezTo>
                        <a:pt x="290" y="55"/>
                        <a:pt x="289" y="68"/>
                        <a:pt x="295" y="77"/>
                      </a:cubicBezTo>
                      <a:cubicBezTo>
                        <a:pt x="254" y="117"/>
                        <a:pt x="254" y="117"/>
                        <a:pt x="254" y="117"/>
                      </a:cubicBezTo>
                      <a:cubicBezTo>
                        <a:pt x="245" y="108"/>
                        <a:pt x="234" y="102"/>
                        <a:pt x="221" y="101"/>
                      </a:cubicBezTo>
                      <a:cubicBezTo>
                        <a:pt x="221" y="0"/>
                        <a:pt x="221" y="0"/>
                        <a:pt x="221" y="0"/>
                      </a:cubicBezTo>
                      <a:cubicBezTo>
                        <a:pt x="212" y="0"/>
                        <a:pt x="212" y="0"/>
                        <a:pt x="212" y="0"/>
                      </a:cubicBezTo>
                      <a:cubicBezTo>
                        <a:pt x="212" y="101"/>
                        <a:pt x="212" y="101"/>
                        <a:pt x="212" y="101"/>
                      </a:cubicBezTo>
                      <a:cubicBezTo>
                        <a:pt x="203" y="102"/>
                        <a:pt x="195" y="105"/>
                        <a:pt x="188" y="1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snow"/>
                <p:cNvSpPr>
                  <a:spLocks/>
                </p:cNvSpPr>
                <p:nvPr userDrawn="1"/>
              </p:nvSpPr>
              <p:spPr bwMode="auto">
                <a:xfrm>
                  <a:off x="3517900" y="5287118"/>
                  <a:ext cx="560387" cy="565150"/>
                </a:xfrm>
                <a:custGeom>
                  <a:avLst/>
                  <a:gdLst>
                    <a:gd name="T0" fmla="*/ 151 w 177"/>
                    <a:gd name="T1" fmla="*/ 87 h 178"/>
                    <a:gd name="T2" fmla="*/ 106 w 177"/>
                    <a:gd name="T3" fmla="*/ 77 h 178"/>
                    <a:gd name="T4" fmla="*/ 128 w 177"/>
                    <a:gd name="T5" fmla="*/ 62 h 178"/>
                    <a:gd name="T6" fmla="*/ 135 w 177"/>
                    <a:gd name="T7" fmla="*/ 46 h 178"/>
                    <a:gd name="T8" fmla="*/ 122 w 177"/>
                    <a:gd name="T9" fmla="*/ 46 h 178"/>
                    <a:gd name="T10" fmla="*/ 104 w 177"/>
                    <a:gd name="T11" fmla="*/ 74 h 178"/>
                    <a:gd name="T12" fmla="*/ 90 w 177"/>
                    <a:gd name="T13" fmla="*/ 26 h 178"/>
                    <a:gd name="T14" fmla="*/ 88 w 177"/>
                    <a:gd name="T15" fmla="*/ 0 h 178"/>
                    <a:gd name="T16" fmla="*/ 86 w 177"/>
                    <a:gd name="T17" fmla="*/ 26 h 178"/>
                    <a:gd name="T18" fmla="*/ 76 w 177"/>
                    <a:gd name="T19" fmla="*/ 71 h 178"/>
                    <a:gd name="T20" fmla="*/ 62 w 177"/>
                    <a:gd name="T21" fmla="*/ 46 h 178"/>
                    <a:gd name="T22" fmla="*/ 48 w 177"/>
                    <a:gd name="T23" fmla="*/ 46 h 178"/>
                    <a:gd name="T24" fmla="*/ 55 w 177"/>
                    <a:gd name="T25" fmla="*/ 62 h 178"/>
                    <a:gd name="T26" fmla="*/ 74 w 177"/>
                    <a:gd name="T27" fmla="*/ 73 h 178"/>
                    <a:gd name="T28" fmla="*/ 25 w 177"/>
                    <a:gd name="T29" fmla="*/ 87 h 178"/>
                    <a:gd name="T30" fmla="*/ 0 w 177"/>
                    <a:gd name="T31" fmla="*/ 89 h 178"/>
                    <a:gd name="T32" fmla="*/ 25 w 177"/>
                    <a:gd name="T33" fmla="*/ 91 h 178"/>
                    <a:gd name="T34" fmla="*/ 74 w 177"/>
                    <a:gd name="T35" fmla="*/ 104 h 178"/>
                    <a:gd name="T36" fmla="*/ 55 w 177"/>
                    <a:gd name="T37" fmla="*/ 116 h 178"/>
                    <a:gd name="T38" fmla="*/ 46 w 177"/>
                    <a:gd name="T39" fmla="*/ 125 h 178"/>
                    <a:gd name="T40" fmla="*/ 55 w 177"/>
                    <a:gd name="T41" fmla="*/ 135 h 178"/>
                    <a:gd name="T42" fmla="*/ 63 w 177"/>
                    <a:gd name="T43" fmla="*/ 120 h 178"/>
                    <a:gd name="T44" fmla="*/ 86 w 177"/>
                    <a:gd name="T45" fmla="*/ 110 h 178"/>
                    <a:gd name="T46" fmla="*/ 75 w 177"/>
                    <a:gd name="T47" fmla="*/ 165 h 178"/>
                    <a:gd name="T48" fmla="*/ 101 w 177"/>
                    <a:gd name="T49" fmla="*/ 165 h 178"/>
                    <a:gd name="T50" fmla="*/ 90 w 177"/>
                    <a:gd name="T51" fmla="*/ 110 h 178"/>
                    <a:gd name="T52" fmla="*/ 120 w 177"/>
                    <a:gd name="T53" fmla="*/ 120 h 178"/>
                    <a:gd name="T54" fmla="*/ 128 w 177"/>
                    <a:gd name="T55" fmla="*/ 135 h 178"/>
                    <a:gd name="T56" fmla="*/ 135 w 177"/>
                    <a:gd name="T57" fmla="*/ 119 h 178"/>
                    <a:gd name="T58" fmla="*/ 123 w 177"/>
                    <a:gd name="T59" fmla="*/ 118 h 178"/>
                    <a:gd name="T60" fmla="*/ 109 w 177"/>
                    <a:gd name="T61" fmla="*/ 91 h 178"/>
                    <a:gd name="T62" fmla="*/ 164 w 177"/>
                    <a:gd name="T63" fmla="*/ 102 h 178"/>
                    <a:gd name="T64" fmla="*/ 164 w 177"/>
                    <a:gd name="T65" fmla="*/ 76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77" h="178">
                      <a:moveTo>
                        <a:pt x="164" y="76"/>
                      </a:moveTo>
                      <a:cubicBezTo>
                        <a:pt x="157" y="76"/>
                        <a:pt x="152" y="81"/>
                        <a:pt x="151" y="87"/>
                      </a:cubicBezTo>
                      <a:cubicBezTo>
                        <a:pt x="109" y="87"/>
                        <a:pt x="109" y="87"/>
                        <a:pt x="109" y="87"/>
                      </a:cubicBezTo>
                      <a:cubicBezTo>
                        <a:pt x="109" y="83"/>
                        <a:pt x="108" y="80"/>
                        <a:pt x="106" y="77"/>
                      </a:cubicBezTo>
                      <a:cubicBezTo>
                        <a:pt x="123" y="60"/>
                        <a:pt x="123" y="60"/>
                        <a:pt x="123" y="60"/>
                      </a:cubicBezTo>
                      <a:cubicBezTo>
                        <a:pt x="124" y="61"/>
                        <a:pt x="126" y="62"/>
                        <a:pt x="128" y="62"/>
                      </a:cubicBezTo>
                      <a:cubicBezTo>
                        <a:pt x="131" y="62"/>
                        <a:pt x="133" y="61"/>
                        <a:pt x="135" y="59"/>
                      </a:cubicBezTo>
                      <a:cubicBezTo>
                        <a:pt x="139" y="55"/>
                        <a:pt x="139" y="49"/>
                        <a:pt x="135" y="46"/>
                      </a:cubicBezTo>
                      <a:cubicBezTo>
                        <a:pt x="133" y="44"/>
                        <a:pt x="131" y="43"/>
                        <a:pt x="128" y="43"/>
                      </a:cubicBezTo>
                      <a:cubicBezTo>
                        <a:pt x="126" y="43"/>
                        <a:pt x="123" y="44"/>
                        <a:pt x="122" y="46"/>
                      </a:cubicBezTo>
                      <a:cubicBezTo>
                        <a:pt x="118" y="49"/>
                        <a:pt x="118" y="54"/>
                        <a:pt x="120" y="58"/>
                      </a:cubicBezTo>
                      <a:cubicBezTo>
                        <a:pt x="104" y="74"/>
                        <a:pt x="104" y="74"/>
                        <a:pt x="104" y="74"/>
                      </a:cubicBezTo>
                      <a:cubicBezTo>
                        <a:pt x="100" y="71"/>
                        <a:pt x="95" y="68"/>
                        <a:pt x="90" y="68"/>
                      </a:cubicBezTo>
                      <a:cubicBezTo>
                        <a:pt x="90" y="26"/>
                        <a:pt x="90" y="26"/>
                        <a:pt x="90" y="26"/>
                      </a:cubicBezTo>
                      <a:cubicBezTo>
                        <a:pt x="96" y="25"/>
                        <a:pt x="101" y="20"/>
                        <a:pt x="101" y="13"/>
                      </a:cubicBezTo>
                      <a:cubicBezTo>
                        <a:pt x="101" y="6"/>
                        <a:pt x="95" y="0"/>
                        <a:pt x="88" y="0"/>
                      </a:cubicBezTo>
                      <a:cubicBezTo>
                        <a:pt x="81" y="0"/>
                        <a:pt x="75" y="6"/>
                        <a:pt x="75" y="13"/>
                      </a:cubicBezTo>
                      <a:cubicBezTo>
                        <a:pt x="75" y="20"/>
                        <a:pt x="80" y="25"/>
                        <a:pt x="86" y="26"/>
                      </a:cubicBezTo>
                      <a:cubicBezTo>
                        <a:pt x="86" y="68"/>
                        <a:pt x="86" y="68"/>
                        <a:pt x="86" y="68"/>
                      </a:cubicBezTo>
                      <a:cubicBezTo>
                        <a:pt x="83" y="68"/>
                        <a:pt x="79" y="69"/>
                        <a:pt x="76" y="71"/>
                      </a:cubicBezTo>
                      <a:cubicBezTo>
                        <a:pt x="63" y="58"/>
                        <a:pt x="63" y="58"/>
                        <a:pt x="63" y="58"/>
                      </a:cubicBezTo>
                      <a:cubicBezTo>
                        <a:pt x="65" y="54"/>
                        <a:pt x="65" y="49"/>
                        <a:pt x="62" y="46"/>
                      </a:cubicBezTo>
                      <a:cubicBezTo>
                        <a:pt x="60" y="44"/>
                        <a:pt x="58" y="43"/>
                        <a:pt x="55" y="43"/>
                      </a:cubicBezTo>
                      <a:cubicBezTo>
                        <a:pt x="53" y="43"/>
                        <a:pt x="50" y="44"/>
                        <a:pt x="48" y="46"/>
                      </a:cubicBezTo>
                      <a:cubicBezTo>
                        <a:pt x="45" y="49"/>
                        <a:pt x="45" y="55"/>
                        <a:pt x="48" y="59"/>
                      </a:cubicBezTo>
                      <a:cubicBezTo>
                        <a:pt x="50" y="61"/>
                        <a:pt x="53" y="62"/>
                        <a:pt x="55" y="62"/>
                      </a:cubicBezTo>
                      <a:cubicBezTo>
                        <a:pt x="57" y="62"/>
                        <a:pt x="59" y="61"/>
                        <a:pt x="60" y="60"/>
                      </a:cubicBezTo>
                      <a:cubicBezTo>
                        <a:pt x="74" y="73"/>
                        <a:pt x="74" y="73"/>
                        <a:pt x="74" y="73"/>
                      </a:cubicBezTo>
                      <a:cubicBezTo>
                        <a:pt x="70" y="77"/>
                        <a:pt x="68" y="82"/>
                        <a:pt x="67" y="87"/>
                      </a:cubicBezTo>
                      <a:cubicBezTo>
                        <a:pt x="25" y="87"/>
                        <a:pt x="25" y="87"/>
                        <a:pt x="25" y="87"/>
                      </a:cubicBezTo>
                      <a:cubicBezTo>
                        <a:pt x="25" y="81"/>
                        <a:pt x="19" y="76"/>
                        <a:pt x="13" y="76"/>
                      </a:cubicBezTo>
                      <a:cubicBezTo>
                        <a:pt x="5" y="76"/>
                        <a:pt x="0" y="82"/>
                        <a:pt x="0" y="89"/>
                      </a:cubicBezTo>
                      <a:cubicBezTo>
                        <a:pt x="0" y="96"/>
                        <a:pt x="5" y="102"/>
                        <a:pt x="13" y="102"/>
                      </a:cubicBezTo>
                      <a:cubicBezTo>
                        <a:pt x="19" y="102"/>
                        <a:pt x="25" y="97"/>
                        <a:pt x="25" y="91"/>
                      </a:cubicBezTo>
                      <a:cubicBezTo>
                        <a:pt x="67" y="91"/>
                        <a:pt x="67" y="91"/>
                        <a:pt x="67" y="91"/>
                      </a:cubicBezTo>
                      <a:cubicBezTo>
                        <a:pt x="68" y="96"/>
                        <a:pt x="70" y="101"/>
                        <a:pt x="74" y="104"/>
                      </a:cubicBezTo>
                      <a:cubicBezTo>
                        <a:pt x="60" y="118"/>
                        <a:pt x="60" y="118"/>
                        <a:pt x="60" y="118"/>
                      </a:cubicBezTo>
                      <a:cubicBezTo>
                        <a:pt x="59" y="117"/>
                        <a:pt x="57" y="116"/>
                        <a:pt x="55" y="116"/>
                      </a:cubicBezTo>
                      <a:cubicBezTo>
                        <a:pt x="53" y="116"/>
                        <a:pt x="50" y="117"/>
                        <a:pt x="48" y="119"/>
                      </a:cubicBezTo>
                      <a:cubicBezTo>
                        <a:pt x="47" y="121"/>
                        <a:pt x="46" y="123"/>
                        <a:pt x="46" y="125"/>
                      </a:cubicBezTo>
                      <a:cubicBezTo>
                        <a:pt x="46" y="128"/>
                        <a:pt x="47" y="130"/>
                        <a:pt x="48" y="132"/>
                      </a:cubicBezTo>
                      <a:cubicBezTo>
                        <a:pt x="50" y="134"/>
                        <a:pt x="53" y="135"/>
                        <a:pt x="55" y="135"/>
                      </a:cubicBezTo>
                      <a:cubicBezTo>
                        <a:pt x="58" y="135"/>
                        <a:pt x="60" y="134"/>
                        <a:pt x="62" y="132"/>
                      </a:cubicBezTo>
                      <a:cubicBezTo>
                        <a:pt x="65" y="129"/>
                        <a:pt x="65" y="124"/>
                        <a:pt x="63" y="120"/>
                      </a:cubicBezTo>
                      <a:cubicBezTo>
                        <a:pt x="76" y="107"/>
                        <a:pt x="76" y="107"/>
                        <a:pt x="76" y="107"/>
                      </a:cubicBezTo>
                      <a:cubicBezTo>
                        <a:pt x="79" y="108"/>
                        <a:pt x="83" y="110"/>
                        <a:pt x="86" y="110"/>
                      </a:cubicBezTo>
                      <a:cubicBezTo>
                        <a:pt x="86" y="152"/>
                        <a:pt x="86" y="152"/>
                        <a:pt x="86" y="152"/>
                      </a:cubicBezTo>
                      <a:cubicBezTo>
                        <a:pt x="80" y="152"/>
                        <a:pt x="75" y="158"/>
                        <a:pt x="75" y="165"/>
                      </a:cubicBezTo>
                      <a:cubicBezTo>
                        <a:pt x="75" y="172"/>
                        <a:pt x="81" y="178"/>
                        <a:pt x="88" y="178"/>
                      </a:cubicBezTo>
                      <a:cubicBezTo>
                        <a:pt x="95" y="178"/>
                        <a:pt x="101" y="172"/>
                        <a:pt x="101" y="165"/>
                      </a:cubicBezTo>
                      <a:cubicBezTo>
                        <a:pt x="101" y="158"/>
                        <a:pt x="96" y="152"/>
                        <a:pt x="90" y="152"/>
                      </a:cubicBezTo>
                      <a:cubicBezTo>
                        <a:pt x="90" y="110"/>
                        <a:pt x="90" y="110"/>
                        <a:pt x="90" y="110"/>
                      </a:cubicBezTo>
                      <a:cubicBezTo>
                        <a:pt x="95" y="110"/>
                        <a:pt x="100" y="107"/>
                        <a:pt x="104" y="103"/>
                      </a:cubicBezTo>
                      <a:cubicBezTo>
                        <a:pt x="120" y="120"/>
                        <a:pt x="120" y="120"/>
                        <a:pt x="120" y="120"/>
                      </a:cubicBezTo>
                      <a:cubicBezTo>
                        <a:pt x="118" y="124"/>
                        <a:pt x="118" y="129"/>
                        <a:pt x="122" y="132"/>
                      </a:cubicBezTo>
                      <a:cubicBezTo>
                        <a:pt x="123" y="134"/>
                        <a:pt x="126" y="135"/>
                        <a:pt x="128" y="135"/>
                      </a:cubicBezTo>
                      <a:cubicBezTo>
                        <a:pt x="131" y="135"/>
                        <a:pt x="133" y="134"/>
                        <a:pt x="135" y="132"/>
                      </a:cubicBezTo>
                      <a:cubicBezTo>
                        <a:pt x="139" y="128"/>
                        <a:pt x="139" y="122"/>
                        <a:pt x="135" y="119"/>
                      </a:cubicBezTo>
                      <a:cubicBezTo>
                        <a:pt x="133" y="117"/>
                        <a:pt x="131" y="116"/>
                        <a:pt x="128" y="116"/>
                      </a:cubicBezTo>
                      <a:cubicBezTo>
                        <a:pt x="126" y="116"/>
                        <a:pt x="124" y="117"/>
                        <a:pt x="123" y="118"/>
                      </a:cubicBezTo>
                      <a:cubicBezTo>
                        <a:pt x="106" y="101"/>
                        <a:pt x="106" y="101"/>
                        <a:pt x="106" y="101"/>
                      </a:cubicBezTo>
                      <a:cubicBezTo>
                        <a:pt x="108" y="98"/>
                        <a:pt x="109" y="94"/>
                        <a:pt x="109" y="91"/>
                      </a:cubicBezTo>
                      <a:cubicBezTo>
                        <a:pt x="151" y="91"/>
                        <a:pt x="151" y="91"/>
                        <a:pt x="151" y="91"/>
                      </a:cubicBezTo>
                      <a:cubicBezTo>
                        <a:pt x="152" y="97"/>
                        <a:pt x="157" y="102"/>
                        <a:pt x="164" y="102"/>
                      </a:cubicBezTo>
                      <a:cubicBezTo>
                        <a:pt x="171" y="102"/>
                        <a:pt x="177" y="96"/>
                        <a:pt x="177" y="89"/>
                      </a:cubicBezTo>
                      <a:cubicBezTo>
                        <a:pt x="177" y="82"/>
                        <a:pt x="171" y="76"/>
                        <a:pt x="164" y="7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snow"/>
                <p:cNvSpPr>
                  <a:spLocks/>
                </p:cNvSpPr>
                <p:nvPr userDrawn="1"/>
              </p:nvSpPr>
              <p:spPr bwMode="auto">
                <a:xfrm>
                  <a:off x="1230313" y="7509618"/>
                  <a:ext cx="1287462" cy="1285875"/>
                </a:xfrm>
                <a:custGeom>
                  <a:avLst/>
                  <a:gdLst>
                    <a:gd name="T0" fmla="*/ 347 w 406"/>
                    <a:gd name="T1" fmla="*/ 198 h 405"/>
                    <a:gd name="T2" fmla="*/ 243 w 406"/>
                    <a:gd name="T3" fmla="*/ 176 h 405"/>
                    <a:gd name="T4" fmla="*/ 294 w 406"/>
                    <a:gd name="T5" fmla="*/ 140 h 405"/>
                    <a:gd name="T6" fmla="*/ 310 w 406"/>
                    <a:gd name="T7" fmla="*/ 103 h 405"/>
                    <a:gd name="T8" fmla="*/ 279 w 406"/>
                    <a:gd name="T9" fmla="*/ 103 h 405"/>
                    <a:gd name="T10" fmla="*/ 238 w 406"/>
                    <a:gd name="T11" fmla="*/ 169 h 405"/>
                    <a:gd name="T12" fmla="*/ 207 w 406"/>
                    <a:gd name="T13" fmla="*/ 59 h 405"/>
                    <a:gd name="T14" fmla="*/ 203 w 406"/>
                    <a:gd name="T15" fmla="*/ 0 h 405"/>
                    <a:gd name="T16" fmla="*/ 199 w 406"/>
                    <a:gd name="T17" fmla="*/ 59 h 405"/>
                    <a:gd name="T18" fmla="*/ 176 w 406"/>
                    <a:gd name="T19" fmla="*/ 162 h 405"/>
                    <a:gd name="T20" fmla="*/ 142 w 406"/>
                    <a:gd name="T21" fmla="*/ 103 h 405"/>
                    <a:gd name="T22" fmla="*/ 112 w 406"/>
                    <a:gd name="T23" fmla="*/ 103 h 405"/>
                    <a:gd name="T24" fmla="*/ 127 w 406"/>
                    <a:gd name="T25" fmla="*/ 140 h 405"/>
                    <a:gd name="T26" fmla="*/ 170 w 406"/>
                    <a:gd name="T27" fmla="*/ 167 h 405"/>
                    <a:gd name="T28" fmla="*/ 59 w 406"/>
                    <a:gd name="T29" fmla="*/ 198 h 405"/>
                    <a:gd name="T30" fmla="*/ 0 w 406"/>
                    <a:gd name="T31" fmla="*/ 202 h 405"/>
                    <a:gd name="T32" fmla="*/ 59 w 406"/>
                    <a:gd name="T33" fmla="*/ 206 h 405"/>
                    <a:gd name="T34" fmla="*/ 170 w 406"/>
                    <a:gd name="T35" fmla="*/ 238 h 405"/>
                    <a:gd name="T36" fmla="*/ 127 w 406"/>
                    <a:gd name="T37" fmla="*/ 264 h 405"/>
                    <a:gd name="T38" fmla="*/ 105 w 406"/>
                    <a:gd name="T39" fmla="*/ 286 h 405"/>
                    <a:gd name="T40" fmla="*/ 127 w 406"/>
                    <a:gd name="T41" fmla="*/ 308 h 405"/>
                    <a:gd name="T42" fmla="*/ 145 w 406"/>
                    <a:gd name="T43" fmla="*/ 274 h 405"/>
                    <a:gd name="T44" fmla="*/ 199 w 406"/>
                    <a:gd name="T45" fmla="*/ 251 h 405"/>
                    <a:gd name="T46" fmla="*/ 173 w 406"/>
                    <a:gd name="T47" fmla="*/ 376 h 405"/>
                    <a:gd name="T48" fmla="*/ 233 w 406"/>
                    <a:gd name="T49" fmla="*/ 376 h 405"/>
                    <a:gd name="T50" fmla="*/ 207 w 406"/>
                    <a:gd name="T51" fmla="*/ 251 h 405"/>
                    <a:gd name="T52" fmla="*/ 277 w 406"/>
                    <a:gd name="T53" fmla="*/ 274 h 405"/>
                    <a:gd name="T54" fmla="*/ 294 w 406"/>
                    <a:gd name="T55" fmla="*/ 308 h 405"/>
                    <a:gd name="T56" fmla="*/ 310 w 406"/>
                    <a:gd name="T57" fmla="*/ 271 h 405"/>
                    <a:gd name="T58" fmla="*/ 282 w 406"/>
                    <a:gd name="T59" fmla="*/ 268 h 405"/>
                    <a:gd name="T60" fmla="*/ 251 w 406"/>
                    <a:gd name="T61" fmla="*/ 206 h 405"/>
                    <a:gd name="T62" fmla="*/ 376 w 406"/>
                    <a:gd name="T63" fmla="*/ 232 h 405"/>
                    <a:gd name="T64" fmla="*/ 376 w 406"/>
                    <a:gd name="T65" fmla="*/ 173 h 4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06" h="405">
                      <a:moveTo>
                        <a:pt x="376" y="173"/>
                      </a:moveTo>
                      <a:cubicBezTo>
                        <a:pt x="361" y="173"/>
                        <a:pt x="348" y="184"/>
                        <a:pt x="347" y="198"/>
                      </a:cubicBezTo>
                      <a:cubicBezTo>
                        <a:pt x="251" y="198"/>
                        <a:pt x="251" y="198"/>
                        <a:pt x="251" y="198"/>
                      </a:cubicBezTo>
                      <a:cubicBezTo>
                        <a:pt x="251" y="190"/>
                        <a:pt x="248" y="182"/>
                        <a:pt x="243" y="176"/>
                      </a:cubicBezTo>
                      <a:cubicBezTo>
                        <a:pt x="282" y="137"/>
                        <a:pt x="282" y="137"/>
                        <a:pt x="282" y="137"/>
                      </a:cubicBezTo>
                      <a:cubicBezTo>
                        <a:pt x="286" y="139"/>
                        <a:pt x="290" y="140"/>
                        <a:pt x="294" y="140"/>
                      </a:cubicBezTo>
                      <a:cubicBezTo>
                        <a:pt x="300" y="140"/>
                        <a:pt x="306" y="138"/>
                        <a:pt x="310" y="134"/>
                      </a:cubicBezTo>
                      <a:cubicBezTo>
                        <a:pt x="318" y="126"/>
                        <a:pt x="318" y="112"/>
                        <a:pt x="310" y="103"/>
                      </a:cubicBezTo>
                      <a:cubicBezTo>
                        <a:pt x="306" y="99"/>
                        <a:pt x="300" y="97"/>
                        <a:pt x="294" y="97"/>
                      </a:cubicBezTo>
                      <a:cubicBezTo>
                        <a:pt x="289" y="97"/>
                        <a:pt x="283" y="99"/>
                        <a:pt x="279" y="103"/>
                      </a:cubicBezTo>
                      <a:cubicBezTo>
                        <a:pt x="272" y="111"/>
                        <a:pt x="271" y="123"/>
                        <a:pt x="277" y="131"/>
                      </a:cubicBezTo>
                      <a:cubicBezTo>
                        <a:pt x="238" y="169"/>
                        <a:pt x="238" y="169"/>
                        <a:pt x="238" y="169"/>
                      </a:cubicBezTo>
                      <a:cubicBezTo>
                        <a:pt x="230" y="161"/>
                        <a:pt x="219" y="155"/>
                        <a:pt x="207" y="154"/>
                      </a:cubicBezTo>
                      <a:cubicBezTo>
                        <a:pt x="207" y="59"/>
                        <a:pt x="207" y="59"/>
                        <a:pt x="207" y="59"/>
                      </a:cubicBezTo>
                      <a:cubicBezTo>
                        <a:pt x="222" y="57"/>
                        <a:pt x="233" y="44"/>
                        <a:pt x="233" y="29"/>
                      </a:cubicBezTo>
                      <a:cubicBezTo>
                        <a:pt x="233" y="13"/>
                        <a:pt x="219" y="0"/>
                        <a:pt x="203" y="0"/>
                      </a:cubicBezTo>
                      <a:cubicBezTo>
                        <a:pt x="187" y="0"/>
                        <a:pt x="173" y="13"/>
                        <a:pt x="173" y="29"/>
                      </a:cubicBezTo>
                      <a:cubicBezTo>
                        <a:pt x="173" y="44"/>
                        <a:pt x="184" y="57"/>
                        <a:pt x="199" y="59"/>
                      </a:cubicBezTo>
                      <a:cubicBezTo>
                        <a:pt x="199" y="154"/>
                        <a:pt x="199" y="154"/>
                        <a:pt x="199" y="154"/>
                      </a:cubicBezTo>
                      <a:cubicBezTo>
                        <a:pt x="191" y="155"/>
                        <a:pt x="183" y="158"/>
                        <a:pt x="176" y="162"/>
                      </a:cubicBezTo>
                      <a:cubicBezTo>
                        <a:pt x="145" y="131"/>
                        <a:pt x="145" y="131"/>
                        <a:pt x="145" y="131"/>
                      </a:cubicBezTo>
                      <a:cubicBezTo>
                        <a:pt x="151" y="123"/>
                        <a:pt x="150" y="111"/>
                        <a:pt x="142" y="103"/>
                      </a:cubicBezTo>
                      <a:cubicBezTo>
                        <a:pt x="138" y="99"/>
                        <a:pt x="133" y="97"/>
                        <a:pt x="127" y="97"/>
                      </a:cubicBezTo>
                      <a:cubicBezTo>
                        <a:pt x="121" y="97"/>
                        <a:pt x="116" y="99"/>
                        <a:pt x="112" y="103"/>
                      </a:cubicBezTo>
                      <a:cubicBezTo>
                        <a:pt x="103" y="112"/>
                        <a:pt x="103" y="126"/>
                        <a:pt x="112" y="134"/>
                      </a:cubicBezTo>
                      <a:cubicBezTo>
                        <a:pt x="116" y="138"/>
                        <a:pt x="121" y="140"/>
                        <a:pt x="127" y="140"/>
                      </a:cubicBezTo>
                      <a:cubicBezTo>
                        <a:pt x="132" y="140"/>
                        <a:pt x="136" y="139"/>
                        <a:pt x="139" y="137"/>
                      </a:cubicBezTo>
                      <a:cubicBezTo>
                        <a:pt x="170" y="167"/>
                        <a:pt x="170" y="167"/>
                        <a:pt x="170" y="167"/>
                      </a:cubicBezTo>
                      <a:cubicBezTo>
                        <a:pt x="161" y="175"/>
                        <a:pt x="156" y="186"/>
                        <a:pt x="155" y="198"/>
                      </a:cubicBezTo>
                      <a:cubicBezTo>
                        <a:pt x="59" y="198"/>
                        <a:pt x="59" y="198"/>
                        <a:pt x="59" y="198"/>
                      </a:cubicBezTo>
                      <a:cubicBezTo>
                        <a:pt x="57" y="184"/>
                        <a:pt x="45" y="173"/>
                        <a:pt x="30" y="173"/>
                      </a:cubicBezTo>
                      <a:cubicBezTo>
                        <a:pt x="13" y="173"/>
                        <a:pt x="0" y="186"/>
                        <a:pt x="0" y="202"/>
                      </a:cubicBezTo>
                      <a:cubicBezTo>
                        <a:pt x="0" y="219"/>
                        <a:pt x="13" y="232"/>
                        <a:pt x="30" y="232"/>
                      </a:cubicBezTo>
                      <a:cubicBezTo>
                        <a:pt x="45" y="232"/>
                        <a:pt x="57" y="221"/>
                        <a:pt x="59" y="206"/>
                      </a:cubicBezTo>
                      <a:cubicBezTo>
                        <a:pt x="155" y="206"/>
                        <a:pt x="155" y="206"/>
                        <a:pt x="155" y="206"/>
                      </a:cubicBezTo>
                      <a:cubicBezTo>
                        <a:pt x="156" y="219"/>
                        <a:pt x="161" y="230"/>
                        <a:pt x="170" y="238"/>
                      </a:cubicBezTo>
                      <a:cubicBezTo>
                        <a:pt x="139" y="268"/>
                        <a:pt x="139" y="268"/>
                        <a:pt x="139" y="268"/>
                      </a:cubicBezTo>
                      <a:cubicBezTo>
                        <a:pt x="136" y="266"/>
                        <a:pt x="132" y="264"/>
                        <a:pt x="127" y="264"/>
                      </a:cubicBezTo>
                      <a:cubicBezTo>
                        <a:pt x="121" y="264"/>
                        <a:pt x="116" y="267"/>
                        <a:pt x="112" y="271"/>
                      </a:cubicBezTo>
                      <a:cubicBezTo>
                        <a:pt x="108" y="275"/>
                        <a:pt x="105" y="280"/>
                        <a:pt x="105" y="286"/>
                      </a:cubicBezTo>
                      <a:cubicBezTo>
                        <a:pt x="105" y="292"/>
                        <a:pt x="108" y="297"/>
                        <a:pt x="112" y="301"/>
                      </a:cubicBezTo>
                      <a:cubicBezTo>
                        <a:pt x="116" y="306"/>
                        <a:pt x="121" y="308"/>
                        <a:pt x="127" y="308"/>
                      </a:cubicBezTo>
                      <a:cubicBezTo>
                        <a:pt x="133" y="308"/>
                        <a:pt x="138" y="306"/>
                        <a:pt x="142" y="301"/>
                      </a:cubicBezTo>
                      <a:cubicBezTo>
                        <a:pt x="150" y="294"/>
                        <a:pt x="151" y="282"/>
                        <a:pt x="145" y="274"/>
                      </a:cubicBezTo>
                      <a:cubicBezTo>
                        <a:pt x="176" y="243"/>
                        <a:pt x="176" y="243"/>
                        <a:pt x="176" y="243"/>
                      </a:cubicBezTo>
                      <a:cubicBezTo>
                        <a:pt x="183" y="247"/>
                        <a:pt x="191" y="250"/>
                        <a:pt x="199" y="251"/>
                      </a:cubicBezTo>
                      <a:cubicBezTo>
                        <a:pt x="199" y="346"/>
                        <a:pt x="199" y="346"/>
                        <a:pt x="199" y="346"/>
                      </a:cubicBezTo>
                      <a:cubicBezTo>
                        <a:pt x="184" y="348"/>
                        <a:pt x="173" y="360"/>
                        <a:pt x="173" y="376"/>
                      </a:cubicBezTo>
                      <a:cubicBezTo>
                        <a:pt x="173" y="392"/>
                        <a:pt x="187" y="405"/>
                        <a:pt x="203" y="405"/>
                      </a:cubicBezTo>
                      <a:cubicBezTo>
                        <a:pt x="219" y="405"/>
                        <a:pt x="233" y="392"/>
                        <a:pt x="233" y="376"/>
                      </a:cubicBezTo>
                      <a:cubicBezTo>
                        <a:pt x="233" y="360"/>
                        <a:pt x="222" y="348"/>
                        <a:pt x="207" y="346"/>
                      </a:cubicBezTo>
                      <a:cubicBezTo>
                        <a:pt x="207" y="251"/>
                        <a:pt x="207" y="251"/>
                        <a:pt x="207" y="251"/>
                      </a:cubicBezTo>
                      <a:cubicBezTo>
                        <a:pt x="219" y="250"/>
                        <a:pt x="230" y="244"/>
                        <a:pt x="238" y="236"/>
                      </a:cubicBezTo>
                      <a:cubicBezTo>
                        <a:pt x="277" y="274"/>
                        <a:pt x="277" y="274"/>
                        <a:pt x="277" y="274"/>
                      </a:cubicBezTo>
                      <a:cubicBezTo>
                        <a:pt x="271" y="282"/>
                        <a:pt x="272" y="294"/>
                        <a:pt x="279" y="301"/>
                      </a:cubicBezTo>
                      <a:cubicBezTo>
                        <a:pt x="283" y="306"/>
                        <a:pt x="289" y="308"/>
                        <a:pt x="294" y="308"/>
                      </a:cubicBezTo>
                      <a:cubicBezTo>
                        <a:pt x="300" y="308"/>
                        <a:pt x="306" y="306"/>
                        <a:pt x="310" y="301"/>
                      </a:cubicBezTo>
                      <a:cubicBezTo>
                        <a:pt x="318" y="293"/>
                        <a:pt x="318" y="279"/>
                        <a:pt x="310" y="271"/>
                      </a:cubicBezTo>
                      <a:cubicBezTo>
                        <a:pt x="306" y="267"/>
                        <a:pt x="300" y="264"/>
                        <a:pt x="294" y="264"/>
                      </a:cubicBezTo>
                      <a:cubicBezTo>
                        <a:pt x="290" y="264"/>
                        <a:pt x="286" y="266"/>
                        <a:pt x="282" y="268"/>
                      </a:cubicBezTo>
                      <a:cubicBezTo>
                        <a:pt x="243" y="229"/>
                        <a:pt x="243" y="229"/>
                        <a:pt x="243" y="229"/>
                      </a:cubicBezTo>
                      <a:cubicBezTo>
                        <a:pt x="248" y="223"/>
                        <a:pt x="251" y="215"/>
                        <a:pt x="251" y="206"/>
                      </a:cubicBezTo>
                      <a:cubicBezTo>
                        <a:pt x="347" y="206"/>
                        <a:pt x="347" y="206"/>
                        <a:pt x="347" y="206"/>
                      </a:cubicBezTo>
                      <a:cubicBezTo>
                        <a:pt x="348" y="221"/>
                        <a:pt x="361" y="232"/>
                        <a:pt x="376" y="232"/>
                      </a:cubicBezTo>
                      <a:cubicBezTo>
                        <a:pt x="392" y="232"/>
                        <a:pt x="406" y="219"/>
                        <a:pt x="406" y="202"/>
                      </a:cubicBezTo>
                      <a:cubicBezTo>
                        <a:pt x="406" y="186"/>
                        <a:pt x="392" y="173"/>
                        <a:pt x="376" y="1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snow"/>
                <p:cNvSpPr>
                  <a:spLocks/>
                </p:cNvSpPr>
                <p:nvPr userDrawn="1"/>
              </p:nvSpPr>
              <p:spPr bwMode="auto">
                <a:xfrm>
                  <a:off x="2981325" y="8277968"/>
                  <a:ext cx="565150" cy="561975"/>
                </a:xfrm>
                <a:custGeom>
                  <a:avLst/>
                  <a:gdLst>
                    <a:gd name="T0" fmla="*/ 152 w 178"/>
                    <a:gd name="T1" fmla="*/ 87 h 177"/>
                    <a:gd name="T2" fmla="*/ 107 w 178"/>
                    <a:gd name="T3" fmla="*/ 77 h 177"/>
                    <a:gd name="T4" fmla="*/ 129 w 178"/>
                    <a:gd name="T5" fmla="*/ 61 h 177"/>
                    <a:gd name="T6" fmla="*/ 136 w 178"/>
                    <a:gd name="T7" fmla="*/ 45 h 177"/>
                    <a:gd name="T8" fmla="*/ 122 w 178"/>
                    <a:gd name="T9" fmla="*/ 45 h 177"/>
                    <a:gd name="T10" fmla="*/ 105 w 178"/>
                    <a:gd name="T11" fmla="*/ 74 h 177"/>
                    <a:gd name="T12" fmla="*/ 91 w 178"/>
                    <a:gd name="T13" fmla="*/ 26 h 177"/>
                    <a:gd name="T14" fmla="*/ 89 w 178"/>
                    <a:gd name="T15" fmla="*/ 0 h 177"/>
                    <a:gd name="T16" fmla="*/ 87 w 178"/>
                    <a:gd name="T17" fmla="*/ 26 h 177"/>
                    <a:gd name="T18" fmla="*/ 77 w 178"/>
                    <a:gd name="T19" fmla="*/ 71 h 177"/>
                    <a:gd name="T20" fmla="*/ 63 w 178"/>
                    <a:gd name="T21" fmla="*/ 45 h 177"/>
                    <a:gd name="T22" fmla="*/ 49 w 178"/>
                    <a:gd name="T23" fmla="*/ 45 h 177"/>
                    <a:gd name="T24" fmla="*/ 56 w 178"/>
                    <a:gd name="T25" fmla="*/ 61 h 177"/>
                    <a:gd name="T26" fmla="*/ 75 w 178"/>
                    <a:gd name="T27" fmla="*/ 73 h 177"/>
                    <a:gd name="T28" fmla="*/ 26 w 178"/>
                    <a:gd name="T29" fmla="*/ 87 h 177"/>
                    <a:gd name="T30" fmla="*/ 0 w 178"/>
                    <a:gd name="T31" fmla="*/ 88 h 177"/>
                    <a:gd name="T32" fmla="*/ 26 w 178"/>
                    <a:gd name="T33" fmla="*/ 90 h 177"/>
                    <a:gd name="T34" fmla="*/ 75 w 178"/>
                    <a:gd name="T35" fmla="*/ 104 h 177"/>
                    <a:gd name="T36" fmla="*/ 56 w 178"/>
                    <a:gd name="T37" fmla="*/ 115 h 177"/>
                    <a:gd name="T38" fmla="*/ 46 w 178"/>
                    <a:gd name="T39" fmla="*/ 125 h 177"/>
                    <a:gd name="T40" fmla="*/ 56 w 178"/>
                    <a:gd name="T41" fmla="*/ 134 h 177"/>
                    <a:gd name="T42" fmla="*/ 64 w 178"/>
                    <a:gd name="T43" fmla="*/ 120 h 177"/>
                    <a:gd name="T44" fmla="*/ 87 w 178"/>
                    <a:gd name="T45" fmla="*/ 109 h 177"/>
                    <a:gd name="T46" fmla="*/ 76 w 178"/>
                    <a:gd name="T47" fmla="*/ 164 h 177"/>
                    <a:gd name="T48" fmla="*/ 102 w 178"/>
                    <a:gd name="T49" fmla="*/ 164 h 177"/>
                    <a:gd name="T50" fmla="*/ 91 w 178"/>
                    <a:gd name="T51" fmla="*/ 109 h 177"/>
                    <a:gd name="T52" fmla="*/ 121 w 178"/>
                    <a:gd name="T53" fmla="*/ 120 h 177"/>
                    <a:gd name="T54" fmla="*/ 129 w 178"/>
                    <a:gd name="T55" fmla="*/ 134 h 177"/>
                    <a:gd name="T56" fmla="*/ 136 w 178"/>
                    <a:gd name="T57" fmla="*/ 118 h 177"/>
                    <a:gd name="T58" fmla="*/ 124 w 178"/>
                    <a:gd name="T59" fmla="*/ 117 h 177"/>
                    <a:gd name="T60" fmla="*/ 110 w 178"/>
                    <a:gd name="T61" fmla="*/ 90 h 177"/>
                    <a:gd name="T62" fmla="*/ 165 w 178"/>
                    <a:gd name="T63" fmla="*/ 101 h 177"/>
                    <a:gd name="T64" fmla="*/ 165 w 178"/>
                    <a:gd name="T65" fmla="*/ 75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78" h="177">
                      <a:moveTo>
                        <a:pt x="165" y="75"/>
                      </a:moveTo>
                      <a:cubicBezTo>
                        <a:pt x="158" y="75"/>
                        <a:pt x="153" y="80"/>
                        <a:pt x="152" y="87"/>
                      </a:cubicBezTo>
                      <a:cubicBezTo>
                        <a:pt x="110" y="87"/>
                        <a:pt x="110" y="87"/>
                        <a:pt x="110" y="87"/>
                      </a:cubicBezTo>
                      <a:cubicBezTo>
                        <a:pt x="110" y="83"/>
                        <a:pt x="109" y="79"/>
                        <a:pt x="107" y="77"/>
                      </a:cubicBezTo>
                      <a:cubicBezTo>
                        <a:pt x="124" y="60"/>
                        <a:pt x="124" y="60"/>
                        <a:pt x="124" y="60"/>
                      </a:cubicBezTo>
                      <a:cubicBezTo>
                        <a:pt x="125" y="61"/>
                        <a:pt x="127" y="61"/>
                        <a:pt x="129" y="61"/>
                      </a:cubicBezTo>
                      <a:cubicBezTo>
                        <a:pt x="132" y="61"/>
                        <a:pt x="134" y="60"/>
                        <a:pt x="136" y="58"/>
                      </a:cubicBezTo>
                      <a:cubicBezTo>
                        <a:pt x="139" y="55"/>
                        <a:pt x="139" y="49"/>
                        <a:pt x="136" y="45"/>
                      </a:cubicBezTo>
                      <a:cubicBezTo>
                        <a:pt x="134" y="43"/>
                        <a:pt x="132" y="42"/>
                        <a:pt x="129" y="42"/>
                      </a:cubicBezTo>
                      <a:cubicBezTo>
                        <a:pt x="127" y="42"/>
                        <a:pt x="124" y="43"/>
                        <a:pt x="122" y="45"/>
                      </a:cubicBezTo>
                      <a:cubicBezTo>
                        <a:pt x="119" y="48"/>
                        <a:pt x="119" y="53"/>
                        <a:pt x="121" y="57"/>
                      </a:cubicBezTo>
                      <a:cubicBezTo>
                        <a:pt x="105" y="74"/>
                        <a:pt x="105" y="74"/>
                        <a:pt x="105" y="74"/>
                      </a:cubicBezTo>
                      <a:cubicBezTo>
                        <a:pt x="101" y="70"/>
                        <a:pt x="96" y="68"/>
                        <a:pt x="91" y="67"/>
                      </a:cubicBezTo>
                      <a:cubicBezTo>
                        <a:pt x="91" y="26"/>
                        <a:pt x="91" y="26"/>
                        <a:pt x="91" y="26"/>
                      </a:cubicBezTo>
                      <a:cubicBezTo>
                        <a:pt x="97" y="25"/>
                        <a:pt x="102" y="19"/>
                        <a:pt x="102" y="13"/>
                      </a:cubicBezTo>
                      <a:cubicBezTo>
                        <a:pt x="102" y="5"/>
                        <a:pt x="96" y="0"/>
                        <a:pt x="89" y="0"/>
                      </a:cubicBezTo>
                      <a:cubicBezTo>
                        <a:pt x="82" y="0"/>
                        <a:pt x="76" y="5"/>
                        <a:pt x="76" y="13"/>
                      </a:cubicBezTo>
                      <a:cubicBezTo>
                        <a:pt x="76" y="19"/>
                        <a:pt x="81" y="25"/>
                        <a:pt x="87" y="26"/>
                      </a:cubicBezTo>
                      <a:cubicBezTo>
                        <a:pt x="87" y="67"/>
                        <a:pt x="87" y="67"/>
                        <a:pt x="87" y="67"/>
                      </a:cubicBezTo>
                      <a:cubicBezTo>
                        <a:pt x="84" y="67"/>
                        <a:pt x="80" y="69"/>
                        <a:pt x="77" y="71"/>
                      </a:cubicBezTo>
                      <a:cubicBezTo>
                        <a:pt x="64" y="57"/>
                        <a:pt x="64" y="57"/>
                        <a:pt x="64" y="57"/>
                      </a:cubicBezTo>
                      <a:cubicBezTo>
                        <a:pt x="66" y="53"/>
                        <a:pt x="66" y="48"/>
                        <a:pt x="63" y="45"/>
                      </a:cubicBezTo>
                      <a:cubicBezTo>
                        <a:pt x="61" y="43"/>
                        <a:pt x="58" y="42"/>
                        <a:pt x="56" y="42"/>
                      </a:cubicBezTo>
                      <a:cubicBezTo>
                        <a:pt x="53" y="42"/>
                        <a:pt x="51" y="43"/>
                        <a:pt x="49" y="45"/>
                      </a:cubicBezTo>
                      <a:cubicBezTo>
                        <a:pt x="46" y="49"/>
                        <a:pt x="46" y="55"/>
                        <a:pt x="49" y="58"/>
                      </a:cubicBezTo>
                      <a:cubicBezTo>
                        <a:pt x="51" y="60"/>
                        <a:pt x="53" y="61"/>
                        <a:pt x="56" y="61"/>
                      </a:cubicBezTo>
                      <a:cubicBezTo>
                        <a:pt x="58" y="61"/>
                        <a:pt x="60" y="61"/>
                        <a:pt x="61" y="59"/>
                      </a:cubicBezTo>
                      <a:cubicBezTo>
                        <a:pt x="75" y="73"/>
                        <a:pt x="75" y="73"/>
                        <a:pt x="75" y="73"/>
                      </a:cubicBezTo>
                      <a:cubicBezTo>
                        <a:pt x="71" y="76"/>
                        <a:pt x="68" y="81"/>
                        <a:pt x="68" y="87"/>
                      </a:cubicBezTo>
                      <a:cubicBezTo>
                        <a:pt x="26" y="87"/>
                        <a:pt x="26" y="87"/>
                        <a:pt x="26" y="87"/>
                      </a:cubicBezTo>
                      <a:cubicBezTo>
                        <a:pt x="25" y="80"/>
                        <a:pt x="20" y="75"/>
                        <a:pt x="13" y="75"/>
                      </a:cubicBezTo>
                      <a:cubicBezTo>
                        <a:pt x="6" y="75"/>
                        <a:pt x="0" y="81"/>
                        <a:pt x="0" y="88"/>
                      </a:cubicBezTo>
                      <a:cubicBezTo>
                        <a:pt x="0" y="95"/>
                        <a:pt x="6" y="101"/>
                        <a:pt x="13" y="101"/>
                      </a:cubicBezTo>
                      <a:cubicBezTo>
                        <a:pt x="20" y="101"/>
                        <a:pt x="25" y="96"/>
                        <a:pt x="26" y="90"/>
                      </a:cubicBezTo>
                      <a:cubicBezTo>
                        <a:pt x="68" y="90"/>
                        <a:pt x="68" y="90"/>
                        <a:pt x="68" y="90"/>
                      </a:cubicBezTo>
                      <a:cubicBezTo>
                        <a:pt x="68" y="95"/>
                        <a:pt x="71" y="100"/>
                        <a:pt x="75" y="104"/>
                      </a:cubicBezTo>
                      <a:cubicBezTo>
                        <a:pt x="61" y="117"/>
                        <a:pt x="61" y="117"/>
                        <a:pt x="61" y="117"/>
                      </a:cubicBezTo>
                      <a:cubicBezTo>
                        <a:pt x="60" y="116"/>
                        <a:pt x="58" y="115"/>
                        <a:pt x="56" y="115"/>
                      </a:cubicBezTo>
                      <a:cubicBezTo>
                        <a:pt x="53" y="115"/>
                        <a:pt x="51" y="116"/>
                        <a:pt x="49" y="118"/>
                      </a:cubicBezTo>
                      <a:cubicBezTo>
                        <a:pt x="47" y="120"/>
                        <a:pt x="46" y="122"/>
                        <a:pt x="46" y="125"/>
                      </a:cubicBezTo>
                      <a:cubicBezTo>
                        <a:pt x="46" y="127"/>
                        <a:pt x="47" y="130"/>
                        <a:pt x="49" y="132"/>
                      </a:cubicBezTo>
                      <a:cubicBezTo>
                        <a:pt x="51" y="133"/>
                        <a:pt x="53" y="134"/>
                        <a:pt x="56" y="134"/>
                      </a:cubicBezTo>
                      <a:cubicBezTo>
                        <a:pt x="58" y="134"/>
                        <a:pt x="61" y="133"/>
                        <a:pt x="63" y="132"/>
                      </a:cubicBezTo>
                      <a:cubicBezTo>
                        <a:pt x="66" y="128"/>
                        <a:pt x="66" y="123"/>
                        <a:pt x="64" y="120"/>
                      </a:cubicBezTo>
                      <a:cubicBezTo>
                        <a:pt x="77" y="106"/>
                        <a:pt x="77" y="106"/>
                        <a:pt x="77" y="106"/>
                      </a:cubicBezTo>
                      <a:cubicBezTo>
                        <a:pt x="80" y="108"/>
                        <a:pt x="84" y="109"/>
                        <a:pt x="87" y="109"/>
                      </a:cubicBezTo>
                      <a:cubicBezTo>
                        <a:pt x="87" y="151"/>
                        <a:pt x="87" y="151"/>
                        <a:pt x="87" y="151"/>
                      </a:cubicBezTo>
                      <a:cubicBezTo>
                        <a:pt x="81" y="152"/>
                        <a:pt x="76" y="157"/>
                        <a:pt x="76" y="164"/>
                      </a:cubicBezTo>
                      <a:cubicBezTo>
                        <a:pt x="76" y="171"/>
                        <a:pt x="82" y="177"/>
                        <a:pt x="89" y="177"/>
                      </a:cubicBezTo>
                      <a:cubicBezTo>
                        <a:pt x="96" y="177"/>
                        <a:pt x="102" y="171"/>
                        <a:pt x="102" y="164"/>
                      </a:cubicBezTo>
                      <a:cubicBezTo>
                        <a:pt x="102" y="157"/>
                        <a:pt x="97" y="152"/>
                        <a:pt x="91" y="151"/>
                      </a:cubicBezTo>
                      <a:cubicBezTo>
                        <a:pt x="91" y="109"/>
                        <a:pt x="91" y="109"/>
                        <a:pt x="91" y="109"/>
                      </a:cubicBezTo>
                      <a:cubicBezTo>
                        <a:pt x="96" y="109"/>
                        <a:pt x="101" y="106"/>
                        <a:pt x="105" y="103"/>
                      </a:cubicBezTo>
                      <a:cubicBezTo>
                        <a:pt x="121" y="120"/>
                        <a:pt x="121" y="120"/>
                        <a:pt x="121" y="120"/>
                      </a:cubicBezTo>
                      <a:cubicBezTo>
                        <a:pt x="119" y="123"/>
                        <a:pt x="119" y="128"/>
                        <a:pt x="122" y="132"/>
                      </a:cubicBezTo>
                      <a:cubicBezTo>
                        <a:pt x="124" y="133"/>
                        <a:pt x="127" y="134"/>
                        <a:pt x="129" y="134"/>
                      </a:cubicBezTo>
                      <a:cubicBezTo>
                        <a:pt x="132" y="134"/>
                        <a:pt x="134" y="133"/>
                        <a:pt x="136" y="132"/>
                      </a:cubicBezTo>
                      <a:cubicBezTo>
                        <a:pt x="139" y="128"/>
                        <a:pt x="139" y="122"/>
                        <a:pt x="136" y="118"/>
                      </a:cubicBezTo>
                      <a:cubicBezTo>
                        <a:pt x="134" y="116"/>
                        <a:pt x="132" y="115"/>
                        <a:pt x="129" y="115"/>
                      </a:cubicBezTo>
                      <a:cubicBezTo>
                        <a:pt x="127" y="115"/>
                        <a:pt x="125" y="116"/>
                        <a:pt x="124" y="117"/>
                      </a:cubicBezTo>
                      <a:cubicBezTo>
                        <a:pt x="107" y="100"/>
                        <a:pt x="107" y="100"/>
                        <a:pt x="107" y="100"/>
                      </a:cubicBezTo>
                      <a:cubicBezTo>
                        <a:pt x="109" y="97"/>
                        <a:pt x="110" y="94"/>
                        <a:pt x="110" y="90"/>
                      </a:cubicBezTo>
                      <a:cubicBezTo>
                        <a:pt x="152" y="90"/>
                        <a:pt x="152" y="90"/>
                        <a:pt x="152" y="90"/>
                      </a:cubicBezTo>
                      <a:cubicBezTo>
                        <a:pt x="153" y="96"/>
                        <a:pt x="158" y="101"/>
                        <a:pt x="165" y="101"/>
                      </a:cubicBezTo>
                      <a:cubicBezTo>
                        <a:pt x="172" y="101"/>
                        <a:pt x="178" y="95"/>
                        <a:pt x="178" y="88"/>
                      </a:cubicBezTo>
                      <a:cubicBezTo>
                        <a:pt x="178" y="81"/>
                        <a:pt x="172" y="75"/>
                        <a:pt x="165" y="7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5"/>
                <p:cNvSpPr>
                  <a:spLocks noChangeAspect="1"/>
                </p:cNvSpPr>
                <p:nvPr userDrawn="1"/>
              </p:nvSpPr>
              <p:spPr bwMode="auto">
                <a:xfrm>
                  <a:off x="1313997" y="5367745"/>
                  <a:ext cx="4963935" cy="3380844"/>
                </a:xfrm>
                <a:custGeom>
                  <a:avLst/>
                  <a:gdLst>
                    <a:gd name="T0" fmla="*/ 1492 w 1563"/>
                    <a:gd name="T1" fmla="*/ 1018 h 1064"/>
                    <a:gd name="T2" fmla="*/ 1443 w 1563"/>
                    <a:gd name="T3" fmla="*/ 1063 h 1064"/>
                    <a:gd name="T4" fmla="*/ 253 w 1563"/>
                    <a:gd name="T5" fmla="*/ 1010 h 1064"/>
                    <a:gd name="T6" fmla="*/ 198 w 1563"/>
                    <a:gd name="T7" fmla="*/ 966 h 1064"/>
                    <a:gd name="T8" fmla="*/ 6 w 1563"/>
                    <a:gd name="T9" fmla="*/ 110 h 1064"/>
                    <a:gd name="T10" fmla="*/ 41 w 1563"/>
                    <a:gd name="T11" fmla="*/ 67 h 1064"/>
                    <a:gd name="T12" fmla="*/ 1520 w 1563"/>
                    <a:gd name="T13" fmla="*/ 1 h 1064"/>
                    <a:gd name="T14" fmla="*/ 1561 w 1563"/>
                    <a:gd name="T15" fmla="*/ 47 h 1064"/>
                    <a:gd name="T16" fmla="*/ 1492 w 1563"/>
                    <a:gd name="T17" fmla="*/ 1018 h 10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63" h="1064">
                      <a:moveTo>
                        <a:pt x="1492" y="1018"/>
                      </a:moveTo>
                      <a:cubicBezTo>
                        <a:pt x="1490" y="1044"/>
                        <a:pt x="1468" y="1064"/>
                        <a:pt x="1443" y="1063"/>
                      </a:cubicBezTo>
                      <a:cubicBezTo>
                        <a:pt x="1046" y="1045"/>
                        <a:pt x="650" y="1028"/>
                        <a:pt x="253" y="1010"/>
                      </a:cubicBezTo>
                      <a:cubicBezTo>
                        <a:pt x="228" y="1009"/>
                        <a:pt x="203" y="989"/>
                        <a:pt x="198" y="966"/>
                      </a:cubicBezTo>
                      <a:cubicBezTo>
                        <a:pt x="134" y="675"/>
                        <a:pt x="70" y="390"/>
                        <a:pt x="6" y="110"/>
                      </a:cubicBezTo>
                      <a:cubicBezTo>
                        <a:pt x="0" y="88"/>
                        <a:pt x="16" y="68"/>
                        <a:pt x="41" y="67"/>
                      </a:cubicBezTo>
                      <a:cubicBezTo>
                        <a:pt x="534" y="45"/>
                        <a:pt x="1027" y="23"/>
                        <a:pt x="1520" y="1"/>
                      </a:cubicBezTo>
                      <a:cubicBezTo>
                        <a:pt x="1545" y="0"/>
                        <a:pt x="1563" y="21"/>
                        <a:pt x="1561" y="47"/>
                      </a:cubicBezTo>
                      <a:cubicBezTo>
                        <a:pt x="1538" y="373"/>
                        <a:pt x="1515" y="696"/>
                        <a:pt x="1492" y="1018"/>
                      </a:cubicBezTo>
                      <a:close/>
                    </a:path>
                  </a:pathLst>
                </a:custGeom>
                <a:solidFill>
                  <a:srgbClr val="F11A2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snow"/>
                <p:cNvSpPr>
                  <a:spLocks/>
                </p:cNvSpPr>
                <p:nvPr userDrawn="1"/>
              </p:nvSpPr>
              <p:spPr bwMode="auto">
                <a:xfrm>
                  <a:off x="1227138" y="5334743"/>
                  <a:ext cx="485775" cy="482600"/>
                </a:xfrm>
                <a:custGeom>
                  <a:avLst/>
                  <a:gdLst>
                    <a:gd name="T0" fmla="*/ 130 w 153"/>
                    <a:gd name="T1" fmla="*/ 74 h 152"/>
                    <a:gd name="T2" fmla="*/ 92 w 153"/>
                    <a:gd name="T3" fmla="*/ 66 h 152"/>
                    <a:gd name="T4" fmla="*/ 111 w 153"/>
                    <a:gd name="T5" fmla="*/ 52 h 152"/>
                    <a:gd name="T6" fmla="*/ 117 w 153"/>
                    <a:gd name="T7" fmla="*/ 39 h 152"/>
                    <a:gd name="T8" fmla="*/ 105 w 153"/>
                    <a:gd name="T9" fmla="*/ 39 h 152"/>
                    <a:gd name="T10" fmla="*/ 90 w 153"/>
                    <a:gd name="T11" fmla="*/ 63 h 152"/>
                    <a:gd name="T12" fmla="*/ 78 w 153"/>
                    <a:gd name="T13" fmla="*/ 22 h 152"/>
                    <a:gd name="T14" fmla="*/ 76 w 153"/>
                    <a:gd name="T15" fmla="*/ 0 h 152"/>
                    <a:gd name="T16" fmla="*/ 75 w 153"/>
                    <a:gd name="T17" fmla="*/ 22 h 152"/>
                    <a:gd name="T18" fmla="*/ 66 w 153"/>
                    <a:gd name="T19" fmla="*/ 61 h 152"/>
                    <a:gd name="T20" fmla="*/ 54 w 153"/>
                    <a:gd name="T21" fmla="*/ 39 h 152"/>
                    <a:gd name="T22" fmla="*/ 42 w 153"/>
                    <a:gd name="T23" fmla="*/ 39 h 152"/>
                    <a:gd name="T24" fmla="*/ 48 w 153"/>
                    <a:gd name="T25" fmla="*/ 52 h 152"/>
                    <a:gd name="T26" fmla="*/ 64 w 153"/>
                    <a:gd name="T27" fmla="*/ 62 h 152"/>
                    <a:gd name="T28" fmla="*/ 23 w 153"/>
                    <a:gd name="T29" fmla="*/ 74 h 152"/>
                    <a:gd name="T30" fmla="*/ 0 w 153"/>
                    <a:gd name="T31" fmla="*/ 76 h 152"/>
                    <a:gd name="T32" fmla="*/ 23 w 153"/>
                    <a:gd name="T33" fmla="*/ 77 h 152"/>
                    <a:gd name="T34" fmla="*/ 64 w 153"/>
                    <a:gd name="T35" fmla="*/ 89 h 152"/>
                    <a:gd name="T36" fmla="*/ 48 w 153"/>
                    <a:gd name="T37" fmla="*/ 99 h 152"/>
                    <a:gd name="T38" fmla="*/ 40 w 153"/>
                    <a:gd name="T39" fmla="*/ 107 h 152"/>
                    <a:gd name="T40" fmla="*/ 48 w 153"/>
                    <a:gd name="T41" fmla="*/ 115 h 152"/>
                    <a:gd name="T42" fmla="*/ 55 w 153"/>
                    <a:gd name="T43" fmla="*/ 103 h 152"/>
                    <a:gd name="T44" fmla="*/ 75 w 153"/>
                    <a:gd name="T45" fmla="*/ 94 h 152"/>
                    <a:gd name="T46" fmla="*/ 65 w 153"/>
                    <a:gd name="T47" fmla="*/ 141 h 152"/>
                    <a:gd name="T48" fmla="*/ 88 w 153"/>
                    <a:gd name="T49" fmla="*/ 141 h 152"/>
                    <a:gd name="T50" fmla="*/ 78 w 153"/>
                    <a:gd name="T51" fmla="*/ 94 h 152"/>
                    <a:gd name="T52" fmla="*/ 104 w 153"/>
                    <a:gd name="T53" fmla="*/ 103 h 152"/>
                    <a:gd name="T54" fmla="*/ 111 w 153"/>
                    <a:gd name="T55" fmla="*/ 115 h 152"/>
                    <a:gd name="T56" fmla="*/ 117 w 153"/>
                    <a:gd name="T57" fmla="*/ 101 h 152"/>
                    <a:gd name="T58" fmla="*/ 106 w 153"/>
                    <a:gd name="T59" fmla="*/ 100 h 152"/>
                    <a:gd name="T60" fmla="*/ 95 w 153"/>
                    <a:gd name="T61" fmla="*/ 77 h 152"/>
                    <a:gd name="T62" fmla="*/ 141 w 153"/>
                    <a:gd name="T63" fmla="*/ 87 h 152"/>
                    <a:gd name="T64" fmla="*/ 141 w 153"/>
                    <a:gd name="T65" fmla="*/ 64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53" h="152">
                      <a:moveTo>
                        <a:pt x="141" y="64"/>
                      </a:moveTo>
                      <a:cubicBezTo>
                        <a:pt x="136" y="64"/>
                        <a:pt x="131" y="69"/>
                        <a:pt x="130" y="74"/>
                      </a:cubicBezTo>
                      <a:cubicBezTo>
                        <a:pt x="95" y="74"/>
                        <a:pt x="95" y="74"/>
                        <a:pt x="95" y="74"/>
                      </a:cubicBezTo>
                      <a:cubicBezTo>
                        <a:pt x="94" y="71"/>
                        <a:pt x="93" y="68"/>
                        <a:pt x="92" y="66"/>
                      </a:cubicBezTo>
                      <a:cubicBezTo>
                        <a:pt x="106" y="51"/>
                        <a:pt x="106" y="51"/>
                        <a:pt x="106" y="51"/>
                      </a:cubicBezTo>
                      <a:cubicBezTo>
                        <a:pt x="108" y="52"/>
                        <a:pt x="109" y="52"/>
                        <a:pt x="111" y="52"/>
                      </a:cubicBezTo>
                      <a:cubicBezTo>
                        <a:pt x="113" y="52"/>
                        <a:pt x="115" y="52"/>
                        <a:pt x="117" y="50"/>
                      </a:cubicBezTo>
                      <a:cubicBezTo>
                        <a:pt x="120" y="47"/>
                        <a:pt x="120" y="42"/>
                        <a:pt x="117" y="39"/>
                      </a:cubicBezTo>
                      <a:cubicBezTo>
                        <a:pt x="115" y="37"/>
                        <a:pt x="113" y="36"/>
                        <a:pt x="111" y="36"/>
                      </a:cubicBezTo>
                      <a:cubicBezTo>
                        <a:pt x="109" y="36"/>
                        <a:pt x="107" y="37"/>
                        <a:pt x="105" y="39"/>
                      </a:cubicBezTo>
                      <a:cubicBezTo>
                        <a:pt x="102" y="41"/>
                        <a:pt x="102" y="46"/>
                        <a:pt x="104" y="49"/>
                      </a:cubicBezTo>
                      <a:cubicBezTo>
                        <a:pt x="90" y="63"/>
                        <a:pt x="90" y="63"/>
                        <a:pt x="90" y="63"/>
                      </a:cubicBezTo>
                      <a:cubicBezTo>
                        <a:pt x="87" y="60"/>
                        <a:pt x="83" y="58"/>
                        <a:pt x="78" y="58"/>
                      </a:cubicBezTo>
                      <a:cubicBezTo>
                        <a:pt x="78" y="22"/>
                        <a:pt x="78" y="22"/>
                        <a:pt x="78" y="22"/>
                      </a:cubicBezTo>
                      <a:cubicBezTo>
                        <a:pt x="83" y="21"/>
                        <a:pt x="88" y="16"/>
                        <a:pt x="88" y="11"/>
                      </a:cubicBezTo>
                      <a:cubicBezTo>
                        <a:pt x="88" y="5"/>
                        <a:pt x="83" y="0"/>
                        <a:pt x="76" y="0"/>
                      </a:cubicBezTo>
                      <a:cubicBezTo>
                        <a:pt x="70" y="0"/>
                        <a:pt x="65" y="5"/>
                        <a:pt x="65" y="11"/>
                      </a:cubicBezTo>
                      <a:cubicBezTo>
                        <a:pt x="65" y="16"/>
                        <a:pt x="69" y="21"/>
                        <a:pt x="75" y="22"/>
                      </a:cubicBezTo>
                      <a:cubicBezTo>
                        <a:pt x="75" y="58"/>
                        <a:pt x="75" y="58"/>
                        <a:pt x="75" y="58"/>
                      </a:cubicBezTo>
                      <a:cubicBezTo>
                        <a:pt x="72" y="58"/>
                        <a:pt x="69" y="59"/>
                        <a:pt x="66" y="61"/>
                      </a:cubicBezTo>
                      <a:cubicBezTo>
                        <a:pt x="55" y="49"/>
                        <a:pt x="55" y="49"/>
                        <a:pt x="55" y="49"/>
                      </a:cubicBezTo>
                      <a:cubicBezTo>
                        <a:pt x="57" y="46"/>
                        <a:pt x="57" y="41"/>
                        <a:pt x="54" y="39"/>
                      </a:cubicBezTo>
                      <a:cubicBezTo>
                        <a:pt x="52" y="37"/>
                        <a:pt x="50" y="36"/>
                        <a:pt x="48" y="36"/>
                      </a:cubicBezTo>
                      <a:cubicBezTo>
                        <a:pt x="46" y="36"/>
                        <a:pt x="44" y="37"/>
                        <a:pt x="42" y="39"/>
                      </a:cubicBezTo>
                      <a:cubicBezTo>
                        <a:pt x="39" y="42"/>
                        <a:pt x="39" y="47"/>
                        <a:pt x="42" y="50"/>
                      </a:cubicBezTo>
                      <a:cubicBezTo>
                        <a:pt x="44" y="52"/>
                        <a:pt x="46" y="52"/>
                        <a:pt x="48" y="52"/>
                      </a:cubicBezTo>
                      <a:cubicBezTo>
                        <a:pt x="50" y="52"/>
                        <a:pt x="51" y="52"/>
                        <a:pt x="53" y="51"/>
                      </a:cubicBezTo>
                      <a:cubicBezTo>
                        <a:pt x="64" y="62"/>
                        <a:pt x="64" y="62"/>
                        <a:pt x="64" y="62"/>
                      </a:cubicBezTo>
                      <a:cubicBezTo>
                        <a:pt x="61" y="65"/>
                        <a:pt x="59" y="70"/>
                        <a:pt x="58" y="74"/>
                      </a:cubicBezTo>
                      <a:cubicBezTo>
                        <a:pt x="23" y="74"/>
                        <a:pt x="23" y="74"/>
                        <a:pt x="23" y="74"/>
                      </a:cubicBezTo>
                      <a:cubicBezTo>
                        <a:pt x="22" y="69"/>
                        <a:pt x="17" y="64"/>
                        <a:pt x="11" y="64"/>
                      </a:cubicBezTo>
                      <a:cubicBezTo>
                        <a:pt x="5" y="64"/>
                        <a:pt x="0" y="70"/>
                        <a:pt x="0" y="76"/>
                      </a:cubicBezTo>
                      <a:cubicBezTo>
                        <a:pt x="0" y="82"/>
                        <a:pt x="5" y="87"/>
                        <a:pt x="11" y="87"/>
                      </a:cubicBezTo>
                      <a:cubicBezTo>
                        <a:pt x="17" y="87"/>
                        <a:pt x="22" y="83"/>
                        <a:pt x="23" y="77"/>
                      </a:cubicBezTo>
                      <a:cubicBezTo>
                        <a:pt x="58" y="77"/>
                        <a:pt x="58" y="77"/>
                        <a:pt x="58" y="77"/>
                      </a:cubicBezTo>
                      <a:cubicBezTo>
                        <a:pt x="59" y="82"/>
                        <a:pt x="61" y="86"/>
                        <a:pt x="64" y="89"/>
                      </a:cubicBezTo>
                      <a:cubicBezTo>
                        <a:pt x="53" y="100"/>
                        <a:pt x="53" y="100"/>
                        <a:pt x="53" y="100"/>
                      </a:cubicBezTo>
                      <a:cubicBezTo>
                        <a:pt x="51" y="99"/>
                        <a:pt x="50" y="99"/>
                        <a:pt x="48" y="99"/>
                      </a:cubicBezTo>
                      <a:cubicBezTo>
                        <a:pt x="46" y="99"/>
                        <a:pt x="44" y="100"/>
                        <a:pt x="42" y="101"/>
                      </a:cubicBezTo>
                      <a:cubicBezTo>
                        <a:pt x="41" y="103"/>
                        <a:pt x="40" y="105"/>
                        <a:pt x="40" y="107"/>
                      </a:cubicBezTo>
                      <a:cubicBezTo>
                        <a:pt x="40" y="109"/>
                        <a:pt x="41" y="111"/>
                        <a:pt x="42" y="113"/>
                      </a:cubicBezTo>
                      <a:cubicBezTo>
                        <a:pt x="44" y="114"/>
                        <a:pt x="46" y="115"/>
                        <a:pt x="48" y="115"/>
                      </a:cubicBezTo>
                      <a:cubicBezTo>
                        <a:pt x="50" y="115"/>
                        <a:pt x="52" y="114"/>
                        <a:pt x="54" y="113"/>
                      </a:cubicBezTo>
                      <a:cubicBezTo>
                        <a:pt x="57" y="110"/>
                        <a:pt x="57" y="106"/>
                        <a:pt x="55" y="103"/>
                      </a:cubicBezTo>
                      <a:cubicBezTo>
                        <a:pt x="66" y="91"/>
                        <a:pt x="66" y="91"/>
                        <a:pt x="66" y="91"/>
                      </a:cubicBezTo>
                      <a:cubicBezTo>
                        <a:pt x="69" y="93"/>
                        <a:pt x="72" y="94"/>
                        <a:pt x="75" y="94"/>
                      </a:cubicBezTo>
                      <a:cubicBezTo>
                        <a:pt x="75" y="130"/>
                        <a:pt x="75" y="130"/>
                        <a:pt x="75" y="130"/>
                      </a:cubicBezTo>
                      <a:cubicBezTo>
                        <a:pt x="69" y="130"/>
                        <a:pt x="65" y="135"/>
                        <a:pt x="65" y="141"/>
                      </a:cubicBezTo>
                      <a:cubicBezTo>
                        <a:pt x="65" y="147"/>
                        <a:pt x="70" y="152"/>
                        <a:pt x="76" y="152"/>
                      </a:cubicBezTo>
                      <a:cubicBezTo>
                        <a:pt x="83" y="152"/>
                        <a:pt x="88" y="147"/>
                        <a:pt x="88" y="141"/>
                      </a:cubicBezTo>
                      <a:cubicBezTo>
                        <a:pt x="88" y="135"/>
                        <a:pt x="83" y="130"/>
                        <a:pt x="78" y="130"/>
                      </a:cubicBezTo>
                      <a:cubicBezTo>
                        <a:pt x="78" y="94"/>
                        <a:pt x="78" y="94"/>
                        <a:pt x="78" y="94"/>
                      </a:cubicBezTo>
                      <a:cubicBezTo>
                        <a:pt x="83" y="93"/>
                        <a:pt x="87" y="91"/>
                        <a:pt x="90" y="88"/>
                      </a:cubicBezTo>
                      <a:cubicBezTo>
                        <a:pt x="104" y="103"/>
                        <a:pt x="104" y="103"/>
                        <a:pt x="104" y="103"/>
                      </a:cubicBezTo>
                      <a:cubicBezTo>
                        <a:pt x="102" y="106"/>
                        <a:pt x="102" y="110"/>
                        <a:pt x="105" y="113"/>
                      </a:cubicBezTo>
                      <a:cubicBezTo>
                        <a:pt x="107" y="114"/>
                        <a:pt x="109" y="115"/>
                        <a:pt x="111" y="115"/>
                      </a:cubicBezTo>
                      <a:cubicBezTo>
                        <a:pt x="113" y="115"/>
                        <a:pt x="115" y="114"/>
                        <a:pt x="117" y="113"/>
                      </a:cubicBezTo>
                      <a:cubicBezTo>
                        <a:pt x="120" y="110"/>
                        <a:pt x="120" y="105"/>
                        <a:pt x="117" y="101"/>
                      </a:cubicBezTo>
                      <a:cubicBezTo>
                        <a:pt x="115" y="100"/>
                        <a:pt x="113" y="99"/>
                        <a:pt x="111" y="99"/>
                      </a:cubicBezTo>
                      <a:cubicBezTo>
                        <a:pt x="109" y="99"/>
                        <a:pt x="108" y="99"/>
                        <a:pt x="106" y="100"/>
                      </a:cubicBezTo>
                      <a:cubicBezTo>
                        <a:pt x="92" y="86"/>
                        <a:pt x="92" y="86"/>
                        <a:pt x="92" y="86"/>
                      </a:cubicBezTo>
                      <a:cubicBezTo>
                        <a:pt x="93" y="83"/>
                        <a:pt x="94" y="80"/>
                        <a:pt x="95" y="77"/>
                      </a:cubicBezTo>
                      <a:cubicBezTo>
                        <a:pt x="130" y="77"/>
                        <a:pt x="130" y="77"/>
                        <a:pt x="130" y="77"/>
                      </a:cubicBezTo>
                      <a:cubicBezTo>
                        <a:pt x="131" y="83"/>
                        <a:pt x="136" y="87"/>
                        <a:pt x="141" y="87"/>
                      </a:cubicBezTo>
                      <a:cubicBezTo>
                        <a:pt x="148" y="87"/>
                        <a:pt x="153" y="82"/>
                        <a:pt x="153" y="76"/>
                      </a:cubicBezTo>
                      <a:cubicBezTo>
                        <a:pt x="153" y="70"/>
                        <a:pt x="148" y="64"/>
                        <a:pt x="141" y="6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2" name="Group 41"/>
              <p:cNvGrpSpPr/>
              <p:nvPr userDrawn="1"/>
            </p:nvGrpSpPr>
            <p:grpSpPr>
              <a:xfrm>
                <a:off x="5340779" y="7489292"/>
                <a:ext cx="1352348" cy="1496272"/>
                <a:chOff x="5340779" y="3401503"/>
                <a:chExt cx="1352348" cy="1496272"/>
              </a:xfrm>
            </p:grpSpPr>
            <p:sp>
              <p:nvSpPr>
                <p:cNvPr id="43" name="snow"/>
                <p:cNvSpPr>
                  <a:spLocks/>
                </p:cNvSpPr>
                <p:nvPr userDrawn="1"/>
              </p:nvSpPr>
              <p:spPr bwMode="auto">
                <a:xfrm rot="1347609">
                  <a:off x="5340779" y="3401503"/>
                  <a:ext cx="1337084" cy="1425575"/>
                </a:xfrm>
                <a:custGeom>
                  <a:avLst/>
                  <a:gdLst>
                    <a:gd name="T0" fmla="*/ 367 w 412"/>
                    <a:gd name="T1" fmla="*/ 365 h 449"/>
                    <a:gd name="T2" fmla="*/ 391 w 412"/>
                    <a:gd name="T3" fmla="*/ 410 h 449"/>
                    <a:gd name="T4" fmla="*/ 412 w 412"/>
                    <a:gd name="T5" fmla="*/ 401 h 449"/>
                    <a:gd name="T6" fmla="*/ 412 w 412"/>
                    <a:gd name="T7" fmla="*/ 361 h 449"/>
                    <a:gd name="T8" fmla="*/ 375 w 412"/>
                    <a:gd name="T9" fmla="*/ 357 h 449"/>
                    <a:gd name="T10" fmla="*/ 334 w 412"/>
                    <a:gd name="T11" fmla="*/ 275 h 449"/>
                    <a:gd name="T12" fmla="*/ 412 w 412"/>
                    <a:gd name="T13" fmla="*/ 264 h 449"/>
                    <a:gd name="T14" fmla="*/ 323 w 412"/>
                    <a:gd name="T15" fmla="*/ 234 h 449"/>
                    <a:gd name="T16" fmla="*/ 391 w 412"/>
                    <a:gd name="T17" fmla="*/ 187 h 449"/>
                    <a:gd name="T18" fmla="*/ 412 w 412"/>
                    <a:gd name="T19" fmla="*/ 178 h 449"/>
                    <a:gd name="T20" fmla="*/ 412 w 412"/>
                    <a:gd name="T21" fmla="*/ 138 h 449"/>
                    <a:gd name="T22" fmla="*/ 371 w 412"/>
                    <a:gd name="T23" fmla="*/ 138 h 449"/>
                    <a:gd name="T24" fmla="*/ 316 w 412"/>
                    <a:gd name="T25" fmla="*/ 226 h 449"/>
                    <a:gd name="T26" fmla="*/ 275 w 412"/>
                    <a:gd name="T27" fmla="*/ 79 h 449"/>
                    <a:gd name="T28" fmla="*/ 269 w 412"/>
                    <a:gd name="T29" fmla="*/ 0 h 449"/>
                    <a:gd name="T30" fmla="*/ 264 w 412"/>
                    <a:gd name="T31" fmla="*/ 79 h 449"/>
                    <a:gd name="T32" fmla="*/ 234 w 412"/>
                    <a:gd name="T33" fmla="*/ 216 h 449"/>
                    <a:gd name="T34" fmla="*/ 189 w 412"/>
                    <a:gd name="T35" fmla="*/ 138 h 449"/>
                    <a:gd name="T36" fmla="*/ 148 w 412"/>
                    <a:gd name="T37" fmla="*/ 138 h 449"/>
                    <a:gd name="T38" fmla="*/ 169 w 412"/>
                    <a:gd name="T39" fmla="*/ 187 h 449"/>
                    <a:gd name="T40" fmla="*/ 225 w 412"/>
                    <a:gd name="T41" fmla="*/ 223 h 449"/>
                    <a:gd name="T42" fmla="*/ 79 w 412"/>
                    <a:gd name="T43" fmla="*/ 264 h 449"/>
                    <a:gd name="T44" fmla="*/ 0 w 412"/>
                    <a:gd name="T45" fmla="*/ 270 h 449"/>
                    <a:gd name="T46" fmla="*/ 79 w 412"/>
                    <a:gd name="T47" fmla="*/ 275 h 449"/>
                    <a:gd name="T48" fmla="*/ 225 w 412"/>
                    <a:gd name="T49" fmla="*/ 317 h 449"/>
                    <a:gd name="T50" fmla="*/ 169 w 412"/>
                    <a:gd name="T51" fmla="*/ 352 h 449"/>
                    <a:gd name="T52" fmla="*/ 140 w 412"/>
                    <a:gd name="T53" fmla="*/ 381 h 449"/>
                    <a:gd name="T54" fmla="*/ 169 w 412"/>
                    <a:gd name="T55" fmla="*/ 410 h 449"/>
                    <a:gd name="T56" fmla="*/ 192 w 412"/>
                    <a:gd name="T57" fmla="*/ 365 h 449"/>
                    <a:gd name="T58" fmla="*/ 264 w 412"/>
                    <a:gd name="T59" fmla="*/ 334 h 449"/>
                    <a:gd name="T60" fmla="*/ 275 w 412"/>
                    <a:gd name="T61" fmla="*/ 449 h 449"/>
                    <a:gd name="T62" fmla="*/ 316 w 412"/>
                    <a:gd name="T63" fmla="*/ 314 h 449"/>
                    <a:gd name="connsiteX0" fmla="*/ 7670 w 10000"/>
                    <a:gd name="connsiteY0" fmla="*/ 6993 h 10000"/>
                    <a:gd name="connsiteX1" fmla="*/ 8908 w 10000"/>
                    <a:gd name="connsiteY1" fmla="*/ 8129 h 10000"/>
                    <a:gd name="connsiteX2" fmla="*/ 9005 w 10000"/>
                    <a:gd name="connsiteY2" fmla="*/ 8931 h 10000"/>
                    <a:gd name="connsiteX3" fmla="*/ 9490 w 10000"/>
                    <a:gd name="connsiteY3" fmla="*/ 9131 h 10000"/>
                    <a:gd name="connsiteX4" fmla="*/ 10000 w 10000"/>
                    <a:gd name="connsiteY4" fmla="*/ 8931 h 10000"/>
                    <a:gd name="connsiteX5" fmla="*/ 10000 w 10000"/>
                    <a:gd name="connsiteY5" fmla="*/ 8931 h 10000"/>
                    <a:gd name="connsiteX6" fmla="*/ 10000 w 10000"/>
                    <a:gd name="connsiteY6" fmla="*/ 8040 h 10000"/>
                    <a:gd name="connsiteX7" fmla="*/ 10000 w 10000"/>
                    <a:gd name="connsiteY7" fmla="*/ 8040 h 10000"/>
                    <a:gd name="connsiteX8" fmla="*/ 9490 w 10000"/>
                    <a:gd name="connsiteY8" fmla="*/ 7840 h 10000"/>
                    <a:gd name="connsiteX9" fmla="*/ 9102 w 10000"/>
                    <a:gd name="connsiteY9" fmla="*/ 7951 h 10000"/>
                    <a:gd name="connsiteX10" fmla="*/ 7840 w 10000"/>
                    <a:gd name="connsiteY10" fmla="*/ 6815 h 10000"/>
                    <a:gd name="connsiteX11" fmla="*/ 8107 w 10000"/>
                    <a:gd name="connsiteY11" fmla="*/ 6125 h 10000"/>
                    <a:gd name="connsiteX12" fmla="*/ 10000 w 10000"/>
                    <a:gd name="connsiteY12" fmla="*/ 6125 h 10000"/>
                    <a:gd name="connsiteX13" fmla="*/ 10000 w 10000"/>
                    <a:gd name="connsiteY13" fmla="*/ 5880 h 10000"/>
                    <a:gd name="connsiteX14" fmla="*/ 8107 w 10000"/>
                    <a:gd name="connsiteY14" fmla="*/ 5880 h 10000"/>
                    <a:gd name="connsiteX15" fmla="*/ 7840 w 10000"/>
                    <a:gd name="connsiteY15" fmla="*/ 5212 h 10000"/>
                    <a:gd name="connsiteX16" fmla="*/ 9102 w 10000"/>
                    <a:gd name="connsiteY16" fmla="*/ 4053 h 10000"/>
                    <a:gd name="connsiteX17" fmla="*/ 9490 w 10000"/>
                    <a:gd name="connsiteY17" fmla="*/ 4165 h 10000"/>
                    <a:gd name="connsiteX18" fmla="*/ 10000 w 10000"/>
                    <a:gd name="connsiteY18" fmla="*/ 3987 h 10000"/>
                    <a:gd name="connsiteX19" fmla="*/ 10000 w 10000"/>
                    <a:gd name="connsiteY19" fmla="*/ 3964 h 10000"/>
                    <a:gd name="connsiteX20" fmla="*/ 10000 w 10000"/>
                    <a:gd name="connsiteY20" fmla="*/ 3096 h 10000"/>
                    <a:gd name="connsiteX21" fmla="*/ 10000 w 10000"/>
                    <a:gd name="connsiteY21" fmla="*/ 3073 h 10000"/>
                    <a:gd name="connsiteX22" fmla="*/ 9490 w 10000"/>
                    <a:gd name="connsiteY22" fmla="*/ 2895 h 10000"/>
                    <a:gd name="connsiteX23" fmla="*/ 9005 w 10000"/>
                    <a:gd name="connsiteY23" fmla="*/ 3073 h 10000"/>
                    <a:gd name="connsiteX24" fmla="*/ 8908 w 10000"/>
                    <a:gd name="connsiteY24" fmla="*/ 3898 h 10000"/>
                    <a:gd name="connsiteX25" fmla="*/ 7670 w 10000"/>
                    <a:gd name="connsiteY25" fmla="*/ 5033 h 10000"/>
                    <a:gd name="connsiteX26" fmla="*/ 6675 w 10000"/>
                    <a:gd name="connsiteY26" fmla="*/ 4588 h 10000"/>
                    <a:gd name="connsiteX27" fmla="*/ 6675 w 10000"/>
                    <a:gd name="connsiteY27" fmla="*/ 1759 h 10000"/>
                    <a:gd name="connsiteX28" fmla="*/ 7500 w 10000"/>
                    <a:gd name="connsiteY28" fmla="*/ 891 h 10000"/>
                    <a:gd name="connsiteX29" fmla="*/ 6529 w 10000"/>
                    <a:gd name="connsiteY29" fmla="*/ 0 h 10000"/>
                    <a:gd name="connsiteX30" fmla="*/ 5583 w 10000"/>
                    <a:gd name="connsiteY30" fmla="*/ 891 h 10000"/>
                    <a:gd name="connsiteX31" fmla="*/ 6408 w 10000"/>
                    <a:gd name="connsiteY31" fmla="*/ 1759 h 10000"/>
                    <a:gd name="connsiteX32" fmla="*/ 6408 w 10000"/>
                    <a:gd name="connsiteY32" fmla="*/ 4588 h 10000"/>
                    <a:gd name="connsiteX33" fmla="*/ 5680 w 10000"/>
                    <a:gd name="connsiteY33" fmla="*/ 4811 h 10000"/>
                    <a:gd name="connsiteX34" fmla="*/ 4660 w 10000"/>
                    <a:gd name="connsiteY34" fmla="*/ 3898 h 10000"/>
                    <a:gd name="connsiteX35" fmla="*/ 4587 w 10000"/>
                    <a:gd name="connsiteY35" fmla="*/ 3073 h 10000"/>
                    <a:gd name="connsiteX36" fmla="*/ 4102 w 10000"/>
                    <a:gd name="connsiteY36" fmla="*/ 2895 h 10000"/>
                    <a:gd name="connsiteX37" fmla="*/ 3592 w 10000"/>
                    <a:gd name="connsiteY37" fmla="*/ 3073 h 10000"/>
                    <a:gd name="connsiteX38" fmla="*/ 3592 w 10000"/>
                    <a:gd name="connsiteY38" fmla="*/ 3987 h 10000"/>
                    <a:gd name="connsiteX39" fmla="*/ 4102 w 10000"/>
                    <a:gd name="connsiteY39" fmla="*/ 4165 h 10000"/>
                    <a:gd name="connsiteX40" fmla="*/ 4490 w 10000"/>
                    <a:gd name="connsiteY40" fmla="*/ 4053 h 10000"/>
                    <a:gd name="connsiteX41" fmla="*/ 5461 w 10000"/>
                    <a:gd name="connsiteY41" fmla="*/ 4967 h 10000"/>
                    <a:gd name="connsiteX42" fmla="*/ 4976 w 10000"/>
                    <a:gd name="connsiteY42" fmla="*/ 5880 h 10000"/>
                    <a:gd name="connsiteX43" fmla="*/ 1917 w 10000"/>
                    <a:gd name="connsiteY43" fmla="*/ 5880 h 10000"/>
                    <a:gd name="connsiteX44" fmla="*/ 947 w 10000"/>
                    <a:gd name="connsiteY44" fmla="*/ 5122 h 10000"/>
                    <a:gd name="connsiteX45" fmla="*/ 0 w 10000"/>
                    <a:gd name="connsiteY45" fmla="*/ 6013 h 10000"/>
                    <a:gd name="connsiteX46" fmla="*/ 947 w 10000"/>
                    <a:gd name="connsiteY46" fmla="*/ 6882 h 10000"/>
                    <a:gd name="connsiteX47" fmla="*/ 1917 w 10000"/>
                    <a:gd name="connsiteY47" fmla="*/ 6125 h 10000"/>
                    <a:gd name="connsiteX48" fmla="*/ 4976 w 10000"/>
                    <a:gd name="connsiteY48" fmla="*/ 6125 h 10000"/>
                    <a:gd name="connsiteX49" fmla="*/ 5461 w 10000"/>
                    <a:gd name="connsiteY49" fmla="*/ 7060 h 10000"/>
                    <a:gd name="connsiteX50" fmla="*/ 4490 w 10000"/>
                    <a:gd name="connsiteY50" fmla="*/ 7951 h 10000"/>
                    <a:gd name="connsiteX51" fmla="*/ 4102 w 10000"/>
                    <a:gd name="connsiteY51" fmla="*/ 7840 h 10000"/>
                    <a:gd name="connsiteX52" fmla="*/ 3592 w 10000"/>
                    <a:gd name="connsiteY52" fmla="*/ 8040 h 10000"/>
                    <a:gd name="connsiteX53" fmla="*/ 3398 w 10000"/>
                    <a:gd name="connsiteY53" fmla="*/ 8486 h 10000"/>
                    <a:gd name="connsiteX54" fmla="*/ 3592 w 10000"/>
                    <a:gd name="connsiteY54" fmla="*/ 8931 h 10000"/>
                    <a:gd name="connsiteX55" fmla="*/ 4102 w 10000"/>
                    <a:gd name="connsiteY55" fmla="*/ 9131 h 10000"/>
                    <a:gd name="connsiteX56" fmla="*/ 4587 w 10000"/>
                    <a:gd name="connsiteY56" fmla="*/ 8931 h 10000"/>
                    <a:gd name="connsiteX57" fmla="*/ 4660 w 10000"/>
                    <a:gd name="connsiteY57" fmla="*/ 8129 h 10000"/>
                    <a:gd name="connsiteX58" fmla="*/ 5680 w 10000"/>
                    <a:gd name="connsiteY58" fmla="*/ 7194 h 10000"/>
                    <a:gd name="connsiteX59" fmla="*/ 6408 w 10000"/>
                    <a:gd name="connsiteY59" fmla="*/ 7439 h 10000"/>
                    <a:gd name="connsiteX60" fmla="*/ 6408 w 10000"/>
                    <a:gd name="connsiteY60" fmla="*/ 10000 h 10000"/>
                    <a:gd name="connsiteX61" fmla="*/ 6675 w 10000"/>
                    <a:gd name="connsiteY61" fmla="*/ 10000 h 10000"/>
                    <a:gd name="connsiteX62" fmla="*/ 6675 w 10000"/>
                    <a:gd name="connsiteY62" fmla="*/ 7439 h 10000"/>
                    <a:gd name="connsiteX63" fmla="*/ 7670 w 10000"/>
                    <a:gd name="connsiteY63" fmla="*/ 6993 h 10000"/>
                    <a:gd name="connsiteX0" fmla="*/ 7670 w 10147"/>
                    <a:gd name="connsiteY0" fmla="*/ 6993 h 10000"/>
                    <a:gd name="connsiteX1" fmla="*/ 8908 w 10147"/>
                    <a:gd name="connsiteY1" fmla="*/ 8129 h 10000"/>
                    <a:gd name="connsiteX2" fmla="*/ 9005 w 10147"/>
                    <a:gd name="connsiteY2" fmla="*/ 8931 h 10000"/>
                    <a:gd name="connsiteX3" fmla="*/ 9490 w 10147"/>
                    <a:gd name="connsiteY3" fmla="*/ 9131 h 10000"/>
                    <a:gd name="connsiteX4" fmla="*/ 10000 w 10147"/>
                    <a:gd name="connsiteY4" fmla="*/ 8931 h 10000"/>
                    <a:gd name="connsiteX5" fmla="*/ 10000 w 10147"/>
                    <a:gd name="connsiteY5" fmla="*/ 8931 h 10000"/>
                    <a:gd name="connsiteX6" fmla="*/ 10000 w 10147"/>
                    <a:gd name="connsiteY6" fmla="*/ 8040 h 10000"/>
                    <a:gd name="connsiteX7" fmla="*/ 10000 w 10147"/>
                    <a:gd name="connsiteY7" fmla="*/ 8040 h 10000"/>
                    <a:gd name="connsiteX8" fmla="*/ 9490 w 10147"/>
                    <a:gd name="connsiteY8" fmla="*/ 7840 h 10000"/>
                    <a:gd name="connsiteX9" fmla="*/ 9102 w 10147"/>
                    <a:gd name="connsiteY9" fmla="*/ 7951 h 10000"/>
                    <a:gd name="connsiteX10" fmla="*/ 7840 w 10147"/>
                    <a:gd name="connsiteY10" fmla="*/ 6815 h 10000"/>
                    <a:gd name="connsiteX11" fmla="*/ 8107 w 10147"/>
                    <a:gd name="connsiteY11" fmla="*/ 6125 h 10000"/>
                    <a:gd name="connsiteX12" fmla="*/ 10000 w 10147"/>
                    <a:gd name="connsiteY12" fmla="*/ 6125 h 10000"/>
                    <a:gd name="connsiteX13" fmla="*/ 10000 w 10147"/>
                    <a:gd name="connsiteY13" fmla="*/ 5880 h 10000"/>
                    <a:gd name="connsiteX14" fmla="*/ 8107 w 10147"/>
                    <a:gd name="connsiteY14" fmla="*/ 5880 h 10000"/>
                    <a:gd name="connsiteX15" fmla="*/ 7840 w 10147"/>
                    <a:gd name="connsiteY15" fmla="*/ 5212 h 10000"/>
                    <a:gd name="connsiteX16" fmla="*/ 9102 w 10147"/>
                    <a:gd name="connsiteY16" fmla="*/ 4053 h 10000"/>
                    <a:gd name="connsiteX17" fmla="*/ 9490 w 10147"/>
                    <a:gd name="connsiteY17" fmla="*/ 4165 h 10000"/>
                    <a:gd name="connsiteX18" fmla="*/ 10000 w 10147"/>
                    <a:gd name="connsiteY18" fmla="*/ 3987 h 10000"/>
                    <a:gd name="connsiteX19" fmla="*/ 10000 w 10147"/>
                    <a:gd name="connsiteY19" fmla="*/ 3964 h 10000"/>
                    <a:gd name="connsiteX20" fmla="*/ 10000 w 10147"/>
                    <a:gd name="connsiteY20" fmla="*/ 3096 h 10000"/>
                    <a:gd name="connsiteX21" fmla="*/ 10000 w 10147"/>
                    <a:gd name="connsiteY21" fmla="*/ 3073 h 10000"/>
                    <a:gd name="connsiteX22" fmla="*/ 9490 w 10147"/>
                    <a:gd name="connsiteY22" fmla="*/ 2895 h 10000"/>
                    <a:gd name="connsiteX23" fmla="*/ 9005 w 10147"/>
                    <a:gd name="connsiteY23" fmla="*/ 3073 h 10000"/>
                    <a:gd name="connsiteX24" fmla="*/ 8908 w 10147"/>
                    <a:gd name="connsiteY24" fmla="*/ 3898 h 10000"/>
                    <a:gd name="connsiteX25" fmla="*/ 7670 w 10147"/>
                    <a:gd name="connsiteY25" fmla="*/ 5033 h 10000"/>
                    <a:gd name="connsiteX26" fmla="*/ 6675 w 10147"/>
                    <a:gd name="connsiteY26" fmla="*/ 4588 h 10000"/>
                    <a:gd name="connsiteX27" fmla="*/ 6675 w 10147"/>
                    <a:gd name="connsiteY27" fmla="*/ 1759 h 10000"/>
                    <a:gd name="connsiteX28" fmla="*/ 7500 w 10147"/>
                    <a:gd name="connsiteY28" fmla="*/ 891 h 10000"/>
                    <a:gd name="connsiteX29" fmla="*/ 6529 w 10147"/>
                    <a:gd name="connsiteY29" fmla="*/ 0 h 10000"/>
                    <a:gd name="connsiteX30" fmla="*/ 5583 w 10147"/>
                    <a:gd name="connsiteY30" fmla="*/ 891 h 10000"/>
                    <a:gd name="connsiteX31" fmla="*/ 6408 w 10147"/>
                    <a:gd name="connsiteY31" fmla="*/ 1759 h 10000"/>
                    <a:gd name="connsiteX32" fmla="*/ 6408 w 10147"/>
                    <a:gd name="connsiteY32" fmla="*/ 4588 h 10000"/>
                    <a:gd name="connsiteX33" fmla="*/ 5680 w 10147"/>
                    <a:gd name="connsiteY33" fmla="*/ 4811 h 10000"/>
                    <a:gd name="connsiteX34" fmla="*/ 4660 w 10147"/>
                    <a:gd name="connsiteY34" fmla="*/ 3898 h 10000"/>
                    <a:gd name="connsiteX35" fmla="*/ 4587 w 10147"/>
                    <a:gd name="connsiteY35" fmla="*/ 3073 h 10000"/>
                    <a:gd name="connsiteX36" fmla="*/ 4102 w 10147"/>
                    <a:gd name="connsiteY36" fmla="*/ 2895 h 10000"/>
                    <a:gd name="connsiteX37" fmla="*/ 3592 w 10147"/>
                    <a:gd name="connsiteY37" fmla="*/ 3073 h 10000"/>
                    <a:gd name="connsiteX38" fmla="*/ 3592 w 10147"/>
                    <a:gd name="connsiteY38" fmla="*/ 3987 h 10000"/>
                    <a:gd name="connsiteX39" fmla="*/ 4102 w 10147"/>
                    <a:gd name="connsiteY39" fmla="*/ 4165 h 10000"/>
                    <a:gd name="connsiteX40" fmla="*/ 4490 w 10147"/>
                    <a:gd name="connsiteY40" fmla="*/ 4053 h 10000"/>
                    <a:gd name="connsiteX41" fmla="*/ 5461 w 10147"/>
                    <a:gd name="connsiteY41" fmla="*/ 4967 h 10000"/>
                    <a:gd name="connsiteX42" fmla="*/ 4976 w 10147"/>
                    <a:gd name="connsiteY42" fmla="*/ 5880 h 10000"/>
                    <a:gd name="connsiteX43" fmla="*/ 1917 w 10147"/>
                    <a:gd name="connsiteY43" fmla="*/ 5880 h 10000"/>
                    <a:gd name="connsiteX44" fmla="*/ 947 w 10147"/>
                    <a:gd name="connsiteY44" fmla="*/ 5122 h 10000"/>
                    <a:gd name="connsiteX45" fmla="*/ 0 w 10147"/>
                    <a:gd name="connsiteY45" fmla="*/ 6013 h 10000"/>
                    <a:gd name="connsiteX46" fmla="*/ 947 w 10147"/>
                    <a:gd name="connsiteY46" fmla="*/ 6882 h 10000"/>
                    <a:gd name="connsiteX47" fmla="*/ 1917 w 10147"/>
                    <a:gd name="connsiteY47" fmla="*/ 6125 h 10000"/>
                    <a:gd name="connsiteX48" fmla="*/ 4976 w 10147"/>
                    <a:gd name="connsiteY48" fmla="*/ 6125 h 10000"/>
                    <a:gd name="connsiteX49" fmla="*/ 5461 w 10147"/>
                    <a:gd name="connsiteY49" fmla="*/ 7060 h 10000"/>
                    <a:gd name="connsiteX50" fmla="*/ 4490 w 10147"/>
                    <a:gd name="connsiteY50" fmla="*/ 7951 h 10000"/>
                    <a:gd name="connsiteX51" fmla="*/ 4102 w 10147"/>
                    <a:gd name="connsiteY51" fmla="*/ 7840 h 10000"/>
                    <a:gd name="connsiteX52" fmla="*/ 3592 w 10147"/>
                    <a:gd name="connsiteY52" fmla="*/ 8040 h 10000"/>
                    <a:gd name="connsiteX53" fmla="*/ 3398 w 10147"/>
                    <a:gd name="connsiteY53" fmla="*/ 8486 h 10000"/>
                    <a:gd name="connsiteX54" fmla="*/ 3592 w 10147"/>
                    <a:gd name="connsiteY54" fmla="*/ 8931 h 10000"/>
                    <a:gd name="connsiteX55" fmla="*/ 4102 w 10147"/>
                    <a:gd name="connsiteY55" fmla="*/ 9131 h 10000"/>
                    <a:gd name="connsiteX56" fmla="*/ 4587 w 10147"/>
                    <a:gd name="connsiteY56" fmla="*/ 8931 h 10000"/>
                    <a:gd name="connsiteX57" fmla="*/ 4660 w 10147"/>
                    <a:gd name="connsiteY57" fmla="*/ 8129 h 10000"/>
                    <a:gd name="connsiteX58" fmla="*/ 5680 w 10147"/>
                    <a:gd name="connsiteY58" fmla="*/ 7194 h 10000"/>
                    <a:gd name="connsiteX59" fmla="*/ 6408 w 10147"/>
                    <a:gd name="connsiteY59" fmla="*/ 7439 h 10000"/>
                    <a:gd name="connsiteX60" fmla="*/ 6408 w 10147"/>
                    <a:gd name="connsiteY60" fmla="*/ 10000 h 10000"/>
                    <a:gd name="connsiteX61" fmla="*/ 6675 w 10147"/>
                    <a:gd name="connsiteY61" fmla="*/ 10000 h 10000"/>
                    <a:gd name="connsiteX62" fmla="*/ 6675 w 10147"/>
                    <a:gd name="connsiteY62" fmla="*/ 7439 h 10000"/>
                    <a:gd name="connsiteX63" fmla="*/ 7670 w 10147"/>
                    <a:gd name="connsiteY63" fmla="*/ 6993 h 10000"/>
                    <a:gd name="connsiteX0" fmla="*/ 7670 w 10000"/>
                    <a:gd name="connsiteY0" fmla="*/ 6993 h 10000"/>
                    <a:gd name="connsiteX1" fmla="*/ 8908 w 10000"/>
                    <a:gd name="connsiteY1" fmla="*/ 8129 h 10000"/>
                    <a:gd name="connsiteX2" fmla="*/ 9005 w 10000"/>
                    <a:gd name="connsiteY2" fmla="*/ 8931 h 10000"/>
                    <a:gd name="connsiteX3" fmla="*/ 9490 w 10000"/>
                    <a:gd name="connsiteY3" fmla="*/ 9131 h 10000"/>
                    <a:gd name="connsiteX4" fmla="*/ 10000 w 10000"/>
                    <a:gd name="connsiteY4" fmla="*/ 8931 h 10000"/>
                    <a:gd name="connsiteX5" fmla="*/ 10000 w 10000"/>
                    <a:gd name="connsiteY5" fmla="*/ 8931 h 10000"/>
                    <a:gd name="connsiteX6" fmla="*/ 10000 w 10000"/>
                    <a:gd name="connsiteY6" fmla="*/ 8040 h 10000"/>
                    <a:gd name="connsiteX7" fmla="*/ 10000 w 10000"/>
                    <a:gd name="connsiteY7" fmla="*/ 8040 h 10000"/>
                    <a:gd name="connsiteX8" fmla="*/ 9490 w 10000"/>
                    <a:gd name="connsiteY8" fmla="*/ 7840 h 10000"/>
                    <a:gd name="connsiteX9" fmla="*/ 9102 w 10000"/>
                    <a:gd name="connsiteY9" fmla="*/ 7951 h 10000"/>
                    <a:gd name="connsiteX10" fmla="*/ 7840 w 10000"/>
                    <a:gd name="connsiteY10" fmla="*/ 6815 h 10000"/>
                    <a:gd name="connsiteX11" fmla="*/ 8107 w 10000"/>
                    <a:gd name="connsiteY11" fmla="*/ 6125 h 10000"/>
                    <a:gd name="connsiteX12" fmla="*/ 10000 w 10000"/>
                    <a:gd name="connsiteY12" fmla="*/ 6125 h 10000"/>
                    <a:gd name="connsiteX13" fmla="*/ 10000 w 10000"/>
                    <a:gd name="connsiteY13" fmla="*/ 5880 h 10000"/>
                    <a:gd name="connsiteX14" fmla="*/ 8107 w 10000"/>
                    <a:gd name="connsiteY14" fmla="*/ 5880 h 10000"/>
                    <a:gd name="connsiteX15" fmla="*/ 7840 w 10000"/>
                    <a:gd name="connsiteY15" fmla="*/ 5212 h 10000"/>
                    <a:gd name="connsiteX16" fmla="*/ 9102 w 10000"/>
                    <a:gd name="connsiteY16" fmla="*/ 4053 h 10000"/>
                    <a:gd name="connsiteX17" fmla="*/ 9490 w 10000"/>
                    <a:gd name="connsiteY17" fmla="*/ 4165 h 10000"/>
                    <a:gd name="connsiteX18" fmla="*/ 10000 w 10000"/>
                    <a:gd name="connsiteY18" fmla="*/ 3987 h 10000"/>
                    <a:gd name="connsiteX19" fmla="*/ 10000 w 10000"/>
                    <a:gd name="connsiteY19" fmla="*/ 3964 h 10000"/>
                    <a:gd name="connsiteX20" fmla="*/ 10000 w 10000"/>
                    <a:gd name="connsiteY20" fmla="*/ 3096 h 10000"/>
                    <a:gd name="connsiteX21" fmla="*/ 10000 w 10000"/>
                    <a:gd name="connsiteY21" fmla="*/ 3073 h 10000"/>
                    <a:gd name="connsiteX22" fmla="*/ 9490 w 10000"/>
                    <a:gd name="connsiteY22" fmla="*/ 2895 h 10000"/>
                    <a:gd name="connsiteX23" fmla="*/ 9005 w 10000"/>
                    <a:gd name="connsiteY23" fmla="*/ 3073 h 10000"/>
                    <a:gd name="connsiteX24" fmla="*/ 8908 w 10000"/>
                    <a:gd name="connsiteY24" fmla="*/ 3898 h 10000"/>
                    <a:gd name="connsiteX25" fmla="*/ 7670 w 10000"/>
                    <a:gd name="connsiteY25" fmla="*/ 5033 h 10000"/>
                    <a:gd name="connsiteX26" fmla="*/ 6675 w 10000"/>
                    <a:gd name="connsiteY26" fmla="*/ 4588 h 10000"/>
                    <a:gd name="connsiteX27" fmla="*/ 6675 w 10000"/>
                    <a:gd name="connsiteY27" fmla="*/ 1759 h 10000"/>
                    <a:gd name="connsiteX28" fmla="*/ 7500 w 10000"/>
                    <a:gd name="connsiteY28" fmla="*/ 891 h 10000"/>
                    <a:gd name="connsiteX29" fmla="*/ 6529 w 10000"/>
                    <a:gd name="connsiteY29" fmla="*/ 0 h 10000"/>
                    <a:gd name="connsiteX30" fmla="*/ 5583 w 10000"/>
                    <a:gd name="connsiteY30" fmla="*/ 891 h 10000"/>
                    <a:gd name="connsiteX31" fmla="*/ 6408 w 10000"/>
                    <a:gd name="connsiteY31" fmla="*/ 1759 h 10000"/>
                    <a:gd name="connsiteX32" fmla="*/ 6408 w 10000"/>
                    <a:gd name="connsiteY32" fmla="*/ 4588 h 10000"/>
                    <a:gd name="connsiteX33" fmla="*/ 5680 w 10000"/>
                    <a:gd name="connsiteY33" fmla="*/ 4811 h 10000"/>
                    <a:gd name="connsiteX34" fmla="*/ 4660 w 10000"/>
                    <a:gd name="connsiteY34" fmla="*/ 3898 h 10000"/>
                    <a:gd name="connsiteX35" fmla="*/ 4587 w 10000"/>
                    <a:gd name="connsiteY35" fmla="*/ 3073 h 10000"/>
                    <a:gd name="connsiteX36" fmla="*/ 4102 w 10000"/>
                    <a:gd name="connsiteY36" fmla="*/ 2895 h 10000"/>
                    <a:gd name="connsiteX37" fmla="*/ 3592 w 10000"/>
                    <a:gd name="connsiteY37" fmla="*/ 3073 h 10000"/>
                    <a:gd name="connsiteX38" fmla="*/ 3592 w 10000"/>
                    <a:gd name="connsiteY38" fmla="*/ 3987 h 10000"/>
                    <a:gd name="connsiteX39" fmla="*/ 4102 w 10000"/>
                    <a:gd name="connsiteY39" fmla="*/ 4165 h 10000"/>
                    <a:gd name="connsiteX40" fmla="*/ 4490 w 10000"/>
                    <a:gd name="connsiteY40" fmla="*/ 4053 h 10000"/>
                    <a:gd name="connsiteX41" fmla="*/ 5461 w 10000"/>
                    <a:gd name="connsiteY41" fmla="*/ 4967 h 10000"/>
                    <a:gd name="connsiteX42" fmla="*/ 4976 w 10000"/>
                    <a:gd name="connsiteY42" fmla="*/ 5880 h 10000"/>
                    <a:gd name="connsiteX43" fmla="*/ 1917 w 10000"/>
                    <a:gd name="connsiteY43" fmla="*/ 5880 h 10000"/>
                    <a:gd name="connsiteX44" fmla="*/ 947 w 10000"/>
                    <a:gd name="connsiteY44" fmla="*/ 5122 h 10000"/>
                    <a:gd name="connsiteX45" fmla="*/ 0 w 10000"/>
                    <a:gd name="connsiteY45" fmla="*/ 6013 h 10000"/>
                    <a:gd name="connsiteX46" fmla="*/ 947 w 10000"/>
                    <a:gd name="connsiteY46" fmla="*/ 6882 h 10000"/>
                    <a:gd name="connsiteX47" fmla="*/ 1917 w 10000"/>
                    <a:gd name="connsiteY47" fmla="*/ 6125 h 10000"/>
                    <a:gd name="connsiteX48" fmla="*/ 4976 w 10000"/>
                    <a:gd name="connsiteY48" fmla="*/ 6125 h 10000"/>
                    <a:gd name="connsiteX49" fmla="*/ 5461 w 10000"/>
                    <a:gd name="connsiteY49" fmla="*/ 7060 h 10000"/>
                    <a:gd name="connsiteX50" fmla="*/ 4490 w 10000"/>
                    <a:gd name="connsiteY50" fmla="*/ 7951 h 10000"/>
                    <a:gd name="connsiteX51" fmla="*/ 4102 w 10000"/>
                    <a:gd name="connsiteY51" fmla="*/ 7840 h 10000"/>
                    <a:gd name="connsiteX52" fmla="*/ 3592 w 10000"/>
                    <a:gd name="connsiteY52" fmla="*/ 8040 h 10000"/>
                    <a:gd name="connsiteX53" fmla="*/ 3398 w 10000"/>
                    <a:gd name="connsiteY53" fmla="*/ 8486 h 10000"/>
                    <a:gd name="connsiteX54" fmla="*/ 3592 w 10000"/>
                    <a:gd name="connsiteY54" fmla="*/ 8931 h 10000"/>
                    <a:gd name="connsiteX55" fmla="*/ 4102 w 10000"/>
                    <a:gd name="connsiteY55" fmla="*/ 9131 h 10000"/>
                    <a:gd name="connsiteX56" fmla="*/ 4587 w 10000"/>
                    <a:gd name="connsiteY56" fmla="*/ 8931 h 10000"/>
                    <a:gd name="connsiteX57" fmla="*/ 4660 w 10000"/>
                    <a:gd name="connsiteY57" fmla="*/ 8129 h 10000"/>
                    <a:gd name="connsiteX58" fmla="*/ 5680 w 10000"/>
                    <a:gd name="connsiteY58" fmla="*/ 7194 h 10000"/>
                    <a:gd name="connsiteX59" fmla="*/ 6408 w 10000"/>
                    <a:gd name="connsiteY59" fmla="*/ 7439 h 10000"/>
                    <a:gd name="connsiteX60" fmla="*/ 6408 w 10000"/>
                    <a:gd name="connsiteY60" fmla="*/ 10000 h 10000"/>
                    <a:gd name="connsiteX61" fmla="*/ 6675 w 10000"/>
                    <a:gd name="connsiteY61" fmla="*/ 10000 h 10000"/>
                    <a:gd name="connsiteX62" fmla="*/ 6675 w 10000"/>
                    <a:gd name="connsiteY62" fmla="*/ 7439 h 10000"/>
                    <a:gd name="connsiteX63" fmla="*/ 7670 w 10000"/>
                    <a:gd name="connsiteY63" fmla="*/ 6993 h 10000"/>
                    <a:gd name="connsiteX0" fmla="*/ 7670 w 10200"/>
                    <a:gd name="connsiteY0" fmla="*/ 6993 h 10000"/>
                    <a:gd name="connsiteX1" fmla="*/ 8908 w 10200"/>
                    <a:gd name="connsiteY1" fmla="*/ 8129 h 10000"/>
                    <a:gd name="connsiteX2" fmla="*/ 9005 w 10200"/>
                    <a:gd name="connsiteY2" fmla="*/ 8931 h 10000"/>
                    <a:gd name="connsiteX3" fmla="*/ 9490 w 10200"/>
                    <a:gd name="connsiteY3" fmla="*/ 9131 h 10000"/>
                    <a:gd name="connsiteX4" fmla="*/ 10000 w 10200"/>
                    <a:gd name="connsiteY4" fmla="*/ 8931 h 10000"/>
                    <a:gd name="connsiteX5" fmla="*/ 10200 w 10200"/>
                    <a:gd name="connsiteY5" fmla="*/ 8675 h 10000"/>
                    <a:gd name="connsiteX6" fmla="*/ 10000 w 10200"/>
                    <a:gd name="connsiteY6" fmla="*/ 8040 h 10000"/>
                    <a:gd name="connsiteX7" fmla="*/ 10000 w 10200"/>
                    <a:gd name="connsiteY7" fmla="*/ 8040 h 10000"/>
                    <a:gd name="connsiteX8" fmla="*/ 9490 w 10200"/>
                    <a:gd name="connsiteY8" fmla="*/ 7840 h 10000"/>
                    <a:gd name="connsiteX9" fmla="*/ 9102 w 10200"/>
                    <a:gd name="connsiteY9" fmla="*/ 7951 h 10000"/>
                    <a:gd name="connsiteX10" fmla="*/ 7840 w 10200"/>
                    <a:gd name="connsiteY10" fmla="*/ 6815 h 10000"/>
                    <a:gd name="connsiteX11" fmla="*/ 8107 w 10200"/>
                    <a:gd name="connsiteY11" fmla="*/ 6125 h 10000"/>
                    <a:gd name="connsiteX12" fmla="*/ 10000 w 10200"/>
                    <a:gd name="connsiteY12" fmla="*/ 6125 h 10000"/>
                    <a:gd name="connsiteX13" fmla="*/ 10000 w 10200"/>
                    <a:gd name="connsiteY13" fmla="*/ 5880 h 10000"/>
                    <a:gd name="connsiteX14" fmla="*/ 8107 w 10200"/>
                    <a:gd name="connsiteY14" fmla="*/ 5880 h 10000"/>
                    <a:gd name="connsiteX15" fmla="*/ 7840 w 10200"/>
                    <a:gd name="connsiteY15" fmla="*/ 5212 h 10000"/>
                    <a:gd name="connsiteX16" fmla="*/ 9102 w 10200"/>
                    <a:gd name="connsiteY16" fmla="*/ 4053 h 10000"/>
                    <a:gd name="connsiteX17" fmla="*/ 9490 w 10200"/>
                    <a:gd name="connsiteY17" fmla="*/ 4165 h 10000"/>
                    <a:gd name="connsiteX18" fmla="*/ 10000 w 10200"/>
                    <a:gd name="connsiteY18" fmla="*/ 3987 h 10000"/>
                    <a:gd name="connsiteX19" fmla="*/ 10000 w 10200"/>
                    <a:gd name="connsiteY19" fmla="*/ 3964 h 10000"/>
                    <a:gd name="connsiteX20" fmla="*/ 10000 w 10200"/>
                    <a:gd name="connsiteY20" fmla="*/ 3096 h 10000"/>
                    <a:gd name="connsiteX21" fmla="*/ 10000 w 10200"/>
                    <a:gd name="connsiteY21" fmla="*/ 3073 h 10000"/>
                    <a:gd name="connsiteX22" fmla="*/ 9490 w 10200"/>
                    <a:gd name="connsiteY22" fmla="*/ 2895 h 10000"/>
                    <a:gd name="connsiteX23" fmla="*/ 9005 w 10200"/>
                    <a:gd name="connsiteY23" fmla="*/ 3073 h 10000"/>
                    <a:gd name="connsiteX24" fmla="*/ 8908 w 10200"/>
                    <a:gd name="connsiteY24" fmla="*/ 3898 h 10000"/>
                    <a:gd name="connsiteX25" fmla="*/ 7670 w 10200"/>
                    <a:gd name="connsiteY25" fmla="*/ 5033 h 10000"/>
                    <a:gd name="connsiteX26" fmla="*/ 6675 w 10200"/>
                    <a:gd name="connsiteY26" fmla="*/ 4588 h 10000"/>
                    <a:gd name="connsiteX27" fmla="*/ 6675 w 10200"/>
                    <a:gd name="connsiteY27" fmla="*/ 1759 h 10000"/>
                    <a:gd name="connsiteX28" fmla="*/ 7500 w 10200"/>
                    <a:gd name="connsiteY28" fmla="*/ 891 h 10000"/>
                    <a:gd name="connsiteX29" fmla="*/ 6529 w 10200"/>
                    <a:gd name="connsiteY29" fmla="*/ 0 h 10000"/>
                    <a:gd name="connsiteX30" fmla="*/ 5583 w 10200"/>
                    <a:gd name="connsiteY30" fmla="*/ 891 h 10000"/>
                    <a:gd name="connsiteX31" fmla="*/ 6408 w 10200"/>
                    <a:gd name="connsiteY31" fmla="*/ 1759 h 10000"/>
                    <a:gd name="connsiteX32" fmla="*/ 6408 w 10200"/>
                    <a:gd name="connsiteY32" fmla="*/ 4588 h 10000"/>
                    <a:gd name="connsiteX33" fmla="*/ 5680 w 10200"/>
                    <a:gd name="connsiteY33" fmla="*/ 4811 h 10000"/>
                    <a:gd name="connsiteX34" fmla="*/ 4660 w 10200"/>
                    <a:gd name="connsiteY34" fmla="*/ 3898 h 10000"/>
                    <a:gd name="connsiteX35" fmla="*/ 4587 w 10200"/>
                    <a:gd name="connsiteY35" fmla="*/ 3073 h 10000"/>
                    <a:gd name="connsiteX36" fmla="*/ 4102 w 10200"/>
                    <a:gd name="connsiteY36" fmla="*/ 2895 h 10000"/>
                    <a:gd name="connsiteX37" fmla="*/ 3592 w 10200"/>
                    <a:gd name="connsiteY37" fmla="*/ 3073 h 10000"/>
                    <a:gd name="connsiteX38" fmla="*/ 3592 w 10200"/>
                    <a:gd name="connsiteY38" fmla="*/ 3987 h 10000"/>
                    <a:gd name="connsiteX39" fmla="*/ 4102 w 10200"/>
                    <a:gd name="connsiteY39" fmla="*/ 4165 h 10000"/>
                    <a:gd name="connsiteX40" fmla="*/ 4490 w 10200"/>
                    <a:gd name="connsiteY40" fmla="*/ 4053 h 10000"/>
                    <a:gd name="connsiteX41" fmla="*/ 5461 w 10200"/>
                    <a:gd name="connsiteY41" fmla="*/ 4967 h 10000"/>
                    <a:gd name="connsiteX42" fmla="*/ 4976 w 10200"/>
                    <a:gd name="connsiteY42" fmla="*/ 5880 h 10000"/>
                    <a:gd name="connsiteX43" fmla="*/ 1917 w 10200"/>
                    <a:gd name="connsiteY43" fmla="*/ 5880 h 10000"/>
                    <a:gd name="connsiteX44" fmla="*/ 947 w 10200"/>
                    <a:gd name="connsiteY44" fmla="*/ 5122 h 10000"/>
                    <a:gd name="connsiteX45" fmla="*/ 0 w 10200"/>
                    <a:gd name="connsiteY45" fmla="*/ 6013 h 10000"/>
                    <a:gd name="connsiteX46" fmla="*/ 947 w 10200"/>
                    <a:gd name="connsiteY46" fmla="*/ 6882 h 10000"/>
                    <a:gd name="connsiteX47" fmla="*/ 1917 w 10200"/>
                    <a:gd name="connsiteY47" fmla="*/ 6125 h 10000"/>
                    <a:gd name="connsiteX48" fmla="*/ 4976 w 10200"/>
                    <a:gd name="connsiteY48" fmla="*/ 6125 h 10000"/>
                    <a:gd name="connsiteX49" fmla="*/ 5461 w 10200"/>
                    <a:gd name="connsiteY49" fmla="*/ 7060 h 10000"/>
                    <a:gd name="connsiteX50" fmla="*/ 4490 w 10200"/>
                    <a:gd name="connsiteY50" fmla="*/ 7951 h 10000"/>
                    <a:gd name="connsiteX51" fmla="*/ 4102 w 10200"/>
                    <a:gd name="connsiteY51" fmla="*/ 7840 h 10000"/>
                    <a:gd name="connsiteX52" fmla="*/ 3592 w 10200"/>
                    <a:gd name="connsiteY52" fmla="*/ 8040 h 10000"/>
                    <a:gd name="connsiteX53" fmla="*/ 3398 w 10200"/>
                    <a:gd name="connsiteY53" fmla="*/ 8486 h 10000"/>
                    <a:gd name="connsiteX54" fmla="*/ 3592 w 10200"/>
                    <a:gd name="connsiteY54" fmla="*/ 8931 h 10000"/>
                    <a:gd name="connsiteX55" fmla="*/ 4102 w 10200"/>
                    <a:gd name="connsiteY55" fmla="*/ 9131 h 10000"/>
                    <a:gd name="connsiteX56" fmla="*/ 4587 w 10200"/>
                    <a:gd name="connsiteY56" fmla="*/ 8931 h 10000"/>
                    <a:gd name="connsiteX57" fmla="*/ 4660 w 10200"/>
                    <a:gd name="connsiteY57" fmla="*/ 8129 h 10000"/>
                    <a:gd name="connsiteX58" fmla="*/ 5680 w 10200"/>
                    <a:gd name="connsiteY58" fmla="*/ 7194 h 10000"/>
                    <a:gd name="connsiteX59" fmla="*/ 6408 w 10200"/>
                    <a:gd name="connsiteY59" fmla="*/ 7439 h 10000"/>
                    <a:gd name="connsiteX60" fmla="*/ 6408 w 10200"/>
                    <a:gd name="connsiteY60" fmla="*/ 10000 h 10000"/>
                    <a:gd name="connsiteX61" fmla="*/ 6675 w 10200"/>
                    <a:gd name="connsiteY61" fmla="*/ 10000 h 10000"/>
                    <a:gd name="connsiteX62" fmla="*/ 6675 w 10200"/>
                    <a:gd name="connsiteY62" fmla="*/ 7439 h 10000"/>
                    <a:gd name="connsiteX63" fmla="*/ 7670 w 10200"/>
                    <a:gd name="connsiteY63" fmla="*/ 6993 h 10000"/>
                    <a:gd name="connsiteX0" fmla="*/ 7670 w 10234"/>
                    <a:gd name="connsiteY0" fmla="*/ 6993 h 10000"/>
                    <a:gd name="connsiteX1" fmla="*/ 8908 w 10234"/>
                    <a:gd name="connsiteY1" fmla="*/ 8129 h 10000"/>
                    <a:gd name="connsiteX2" fmla="*/ 9005 w 10234"/>
                    <a:gd name="connsiteY2" fmla="*/ 8931 h 10000"/>
                    <a:gd name="connsiteX3" fmla="*/ 9490 w 10234"/>
                    <a:gd name="connsiteY3" fmla="*/ 9131 h 10000"/>
                    <a:gd name="connsiteX4" fmla="*/ 10000 w 10234"/>
                    <a:gd name="connsiteY4" fmla="*/ 8931 h 10000"/>
                    <a:gd name="connsiteX5" fmla="*/ 10200 w 10234"/>
                    <a:gd name="connsiteY5" fmla="*/ 8675 h 10000"/>
                    <a:gd name="connsiteX6" fmla="*/ 10000 w 10234"/>
                    <a:gd name="connsiteY6" fmla="*/ 8040 h 10000"/>
                    <a:gd name="connsiteX7" fmla="*/ 10000 w 10234"/>
                    <a:gd name="connsiteY7" fmla="*/ 8040 h 10000"/>
                    <a:gd name="connsiteX8" fmla="*/ 9490 w 10234"/>
                    <a:gd name="connsiteY8" fmla="*/ 7840 h 10000"/>
                    <a:gd name="connsiteX9" fmla="*/ 9102 w 10234"/>
                    <a:gd name="connsiteY9" fmla="*/ 7951 h 10000"/>
                    <a:gd name="connsiteX10" fmla="*/ 7840 w 10234"/>
                    <a:gd name="connsiteY10" fmla="*/ 6815 h 10000"/>
                    <a:gd name="connsiteX11" fmla="*/ 8107 w 10234"/>
                    <a:gd name="connsiteY11" fmla="*/ 6125 h 10000"/>
                    <a:gd name="connsiteX12" fmla="*/ 10000 w 10234"/>
                    <a:gd name="connsiteY12" fmla="*/ 6125 h 10000"/>
                    <a:gd name="connsiteX13" fmla="*/ 10000 w 10234"/>
                    <a:gd name="connsiteY13" fmla="*/ 5880 h 10000"/>
                    <a:gd name="connsiteX14" fmla="*/ 8107 w 10234"/>
                    <a:gd name="connsiteY14" fmla="*/ 5880 h 10000"/>
                    <a:gd name="connsiteX15" fmla="*/ 7840 w 10234"/>
                    <a:gd name="connsiteY15" fmla="*/ 5212 h 10000"/>
                    <a:gd name="connsiteX16" fmla="*/ 9102 w 10234"/>
                    <a:gd name="connsiteY16" fmla="*/ 4053 h 10000"/>
                    <a:gd name="connsiteX17" fmla="*/ 9490 w 10234"/>
                    <a:gd name="connsiteY17" fmla="*/ 4165 h 10000"/>
                    <a:gd name="connsiteX18" fmla="*/ 10000 w 10234"/>
                    <a:gd name="connsiteY18" fmla="*/ 3987 h 10000"/>
                    <a:gd name="connsiteX19" fmla="*/ 10000 w 10234"/>
                    <a:gd name="connsiteY19" fmla="*/ 3964 h 10000"/>
                    <a:gd name="connsiteX20" fmla="*/ 10000 w 10234"/>
                    <a:gd name="connsiteY20" fmla="*/ 3096 h 10000"/>
                    <a:gd name="connsiteX21" fmla="*/ 10000 w 10234"/>
                    <a:gd name="connsiteY21" fmla="*/ 3073 h 10000"/>
                    <a:gd name="connsiteX22" fmla="*/ 9490 w 10234"/>
                    <a:gd name="connsiteY22" fmla="*/ 2895 h 10000"/>
                    <a:gd name="connsiteX23" fmla="*/ 9005 w 10234"/>
                    <a:gd name="connsiteY23" fmla="*/ 3073 h 10000"/>
                    <a:gd name="connsiteX24" fmla="*/ 8908 w 10234"/>
                    <a:gd name="connsiteY24" fmla="*/ 3898 h 10000"/>
                    <a:gd name="connsiteX25" fmla="*/ 7670 w 10234"/>
                    <a:gd name="connsiteY25" fmla="*/ 5033 h 10000"/>
                    <a:gd name="connsiteX26" fmla="*/ 6675 w 10234"/>
                    <a:gd name="connsiteY26" fmla="*/ 4588 h 10000"/>
                    <a:gd name="connsiteX27" fmla="*/ 6675 w 10234"/>
                    <a:gd name="connsiteY27" fmla="*/ 1759 h 10000"/>
                    <a:gd name="connsiteX28" fmla="*/ 7500 w 10234"/>
                    <a:gd name="connsiteY28" fmla="*/ 891 h 10000"/>
                    <a:gd name="connsiteX29" fmla="*/ 6529 w 10234"/>
                    <a:gd name="connsiteY29" fmla="*/ 0 h 10000"/>
                    <a:gd name="connsiteX30" fmla="*/ 5583 w 10234"/>
                    <a:gd name="connsiteY30" fmla="*/ 891 h 10000"/>
                    <a:gd name="connsiteX31" fmla="*/ 6408 w 10234"/>
                    <a:gd name="connsiteY31" fmla="*/ 1759 h 10000"/>
                    <a:gd name="connsiteX32" fmla="*/ 6408 w 10234"/>
                    <a:gd name="connsiteY32" fmla="*/ 4588 h 10000"/>
                    <a:gd name="connsiteX33" fmla="*/ 5680 w 10234"/>
                    <a:gd name="connsiteY33" fmla="*/ 4811 h 10000"/>
                    <a:gd name="connsiteX34" fmla="*/ 4660 w 10234"/>
                    <a:gd name="connsiteY34" fmla="*/ 3898 h 10000"/>
                    <a:gd name="connsiteX35" fmla="*/ 4587 w 10234"/>
                    <a:gd name="connsiteY35" fmla="*/ 3073 h 10000"/>
                    <a:gd name="connsiteX36" fmla="*/ 4102 w 10234"/>
                    <a:gd name="connsiteY36" fmla="*/ 2895 h 10000"/>
                    <a:gd name="connsiteX37" fmla="*/ 3592 w 10234"/>
                    <a:gd name="connsiteY37" fmla="*/ 3073 h 10000"/>
                    <a:gd name="connsiteX38" fmla="*/ 3592 w 10234"/>
                    <a:gd name="connsiteY38" fmla="*/ 3987 h 10000"/>
                    <a:gd name="connsiteX39" fmla="*/ 4102 w 10234"/>
                    <a:gd name="connsiteY39" fmla="*/ 4165 h 10000"/>
                    <a:gd name="connsiteX40" fmla="*/ 4490 w 10234"/>
                    <a:gd name="connsiteY40" fmla="*/ 4053 h 10000"/>
                    <a:gd name="connsiteX41" fmla="*/ 5461 w 10234"/>
                    <a:gd name="connsiteY41" fmla="*/ 4967 h 10000"/>
                    <a:gd name="connsiteX42" fmla="*/ 4976 w 10234"/>
                    <a:gd name="connsiteY42" fmla="*/ 5880 h 10000"/>
                    <a:gd name="connsiteX43" fmla="*/ 1917 w 10234"/>
                    <a:gd name="connsiteY43" fmla="*/ 5880 h 10000"/>
                    <a:gd name="connsiteX44" fmla="*/ 947 w 10234"/>
                    <a:gd name="connsiteY44" fmla="*/ 5122 h 10000"/>
                    <a:gd name="connsiteX45" fmla="*/ 0 w 10234"/>
                    <a:gd name="connsiteY45" fmla="*/ 6013 h 10000"/>
                    <a:gd name="connsiteX46" fmla="*/ 947 w 10234"/>
                    <a:gd name="connsiteY46" fmla="*/ 6882 h 10000"/>
                    <a:gd name="connsiteX47" fmla="*/ 1917 w 10234"/>
                    <a:gd name="connsiteY47" fmla="*/ 6125 h 10000"/>
                    <a:gd name="connsiteX48" fmla="*/ 4976 w 10234"/>
                    <a:gd name="connsiteY48" fmla="*/ 6125 h 10000"/>
                    <a:gd name="connsiteX49" fmla="*/ 5461 w 10234"/>
                    <a:gd name="connsiteY49" fmla="*/ 7060 h 10000"/>
                    <a:gd name="connsiteX50" fmla="*/ 4490 w 10234"/>
                    <a:gd name="connsiteY50" fmla="*/ 7951 h 10000"/>
                    <a:gd name="connsiteX51" fmla="*/ 4102 w 10234"/>
                    <a:gd name="connsiteY51" fmla="*/ 7840 h 10000"/>
                    <a:gd name="connsiteX52" fmla="*/ 3592 w 10234"/>
                    <a:gd name="connsiteY52" fmla="*/ 8040 h 10000"/>
                    <a:gd name="connsiteX53" fmla="*/ 3398 w 10234"/>
                    <a:gd name="connsiteY53" fmla="*/ 8486 h 10000"/>
                    <a:gd name="connsiteX54" fmla="*/ 3592 w 10234"/>
                    <a:gd name="connsiteY54" fmla="*/ 8931 h 10000"/>
                    <a:gd name="connsiteX55" fmla="*/ 4102 w 10234"/>
                    <a:gd name="connsiteY55" fmla="*/ 9131 h 10000"/>
                    <a:gd name="connsiteX56" fmla="*/ 4587 w 10234"/>
                    <a:gd name="connsiteY56" fmla="*/ 8931 h 10000"/>
                    <a:gd name="connsiteX57" fmla="*/ 4660 w 10234"/>
                    <a:gd name="connsiteY57" fmla="*/ 8129 h 10000"/>
                    <a:gd name="connsiteX58" fmla="*/ 5680 w 10234"/>
                    <a:gd name="connsiteY58" fmla="*/ 7194 h 10000"/>
                    <a:gd name="connsiteX59" fmla="*/ 6408 w 10234"/>
                    <a:gd name="connsiteY59" fmla="*/ 7439 h 10000"/>
                    <a:gd name="connsiteX60" fmla="*/ 6408 w 10234"/>
                    <a:gd name="connsiteY60" fmla="*/ 10000 h 10000"/>
                    <a:gd name="connsiteX61" fmla="*/ 6675 w 10234"/>
                    <a:gd name="connsiteY61" fmla="*/ 10000 h 10000"/>
                    <a:gd name="connsiteX62" fmla="*/ 6675 w 10234"/>
                    <a:gd name="connsiteY62" fmla="*/ 7439 h 10000"/>
                    <a:gd name="connsiteX63" fmla="*/ 7670 w 10234"/>
                    <a:gd name="connsiteY63" fmla="*/ 699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</a:cxnLst>
                  <a:rect l="l" t="t" r="r" b="b"/>
                  <a:pathLst>
                    <a:path w="10234" h="10000">
                      <a:moveTo>
                        <a:pt x="7670" y="6993"/>
                      </a:moveTo>
                      <a:lnTo>
                        <a:pt x="8908" y="8129"/>
                      </a:lnTo>
                      <a:cubicBezTo>
                        <a:pt x="8738" y="8374"/>
                        <a:pt x="8762" y="8708"/>
                        <a:pt x="9005" y="8931"/>
                      </a:cubicBezTo>
                      <a:cubicBezTo>
                        <a:pt x="9126" y="9065"/>
                        <a:pt x="9296" y="9131"/>
                        <a:pt x="9490" y="9131"/>
                      </a:cubicBezTo>
                      <a:cubicBezTo>
                        <a:pt x="9684" y="9131"/>
                        <a:pt x="9882" y="9007"/>
                        <a:pt x="10000" y="8931"/>
                      </a:cubicBezTo>
                      <a:cubicBezTo>
                        <a:pt x="10118" y="8855"/>
                        <a:pt x="10065" y="8964"/>
                        <a:pt x="10200" y="8675"/>
                      </a:cubicBezTo>
                      <a:cubicBezTo>
                        <a:pt x="10335" y="8386"/>
                        <a:pt x="10033" y="8146"/>
                        <a:pt x="10000" y="8040"/>
                      </a:cubicBezTo>
                      <a:lnTo>
                        <a:pt x="10000" y="8040"/>
                      </a:lnTo>
                      <a:cubicBezTo>
                        <a:pt x="9854" y="7906"/>
                        <a:pt x="9684" y="7840"/>
                        <a:pt x="9490" y="7840"/>
                      </a:cubicBezTo>
                      <a:cubicBezTo>
                        <a:pt x="9345" y="7840"/>
                        <a:pt x="9223" y="7884"/>
                        <a:pt x="9102" y="7951"/>
                      </a:cubicBezTo>
                      <a:lnTo>
                        <a:pt x="7840" y="6815"/>
                      </a:lnTo>
                      <a:cubicBezTo>
                        <a:pt x="7985" y="6615"/>
                        <a:pt x="8083" y="6370"/>
                        <a:pt x="8107" y="6125"/>
                      </a:cubicBezTo>
                      <a:lnTo>
                        <a:pt x="10000" y="6125"/>
                      </a:lnTo>
                      <a:lnTo>
                        <a:pt x="10000" y="5880"/>
                      </a:lnTo>
                      <a:lnTo>
                        <a:pt x="8107" y="5880"/>
                      </a:lnTo>
                      <a:cubicBezTo>
                        <a:pt x="8083" y="5635"/>
                        <a:pt x="7985" y="5412"/>
                        <a:pt x="7840" y="5212"/>
                      </a:cubicBezTo>
                      <a:lnTo>
                        <a:pt x="9102" y="4053"/>
                      </a:lnTo>
                      <a:cubicBezTo>
                        <a:pt x="9223" y="4143"/>
                        <a:pt x="9345" y="4165"/>
                        <a:pt x="9490" y="4165"/>
                      </a:cubicBezTo>
                      <a:cubicBezTo>
                        <a:pt x="9684" y="4165"/>
                        <a:pt x="9854" y="4098"/>
                        <a:pt x="10000" y="3987"/>
                      </a:cubicBezTo>
                      <a:lnTo>
                        <a:pt x="10000" y="3964"/>
                      </a:lnTo>
                      <a:lnTo>
                        <a:pt x="10000" y="3096"/>
                      </a:lnTo>
                      <a:lnTo>
                        <a:pt x="10000" y="3073"/>
                      </a:lnTo>
                      <a:cubicBezTo>
                        <a:pt x="9854" y="2962"/>
                        <a:pt x="9684" y="2895"/>
                        <a:pt x="9490" y="2895"/>
                      </a:cubicBezTo>
                      <a:cubicBezTo>
                        <a:pt x="9296" y="2895"/>
                        <a:pt x="9126" y="2962"/>
                        <a:pt x="9005" y="3073"/>
                      </a:cubicBezTo>
                      <a:cubicBezTo>
                        <a:pt x="8762" y="3296"/>
                        <a:pt x="8738" y="3653"/>
                        <a:pt x="8908" y="3898"/>
                      </a:cubicBezTo>
                      <a:lnTo>
                        <a:pt x="7670" y="5033"/>
                      </a:lnTo>
                      <a:cubicBezTo>
                        <a:pt x="7427" y="4766"/>
                        <a:pt x="7063" y="4610"/>
                        <a:pt x="6675" y="4588"/>
                      </a:cubicBezTo>
                      <a:lnTo>
                        <a:pt x="6675" y="1759"/>
                      </a:lnTo>
                      <a:cubicBezTo>
                        <a:pt x="7136" y="1693"/>
                        <a:pt x="7500" y="1336"/>
                        <a:pt x="7500" y="891"/>
                      </a:cubicBezTo>
                      <a:cubicBezTo>
                        <a:pt x="7500" y="401"/>
                        <a:pt x="7063" y="0"/>
                        <a:pt x="6529" y="0"/>
                      </a:cubicBezTo>
                      <a:cubicBezTo>
                        <a:pt x="6019" y="0"/>
                        <a:pt x="5583" y="401"/>
                        <a:pt x="5583" y="891"/>
                      </a:cubicBezTo>
                      <a:cubicBezTo>
                        <a:pt x="5583" y="1336"/>
                        <a:pt x="5947" y="1693"/>
                        <a:pt x="6408" y="1759"/>
                      </a:cubicBezTo>
                      <a:lnTo>
                        <a:pt x="6408" y="4588"/>
                      </a:lnTo>
                      <a:cubicBezTo>
                        <a:pt x="6141" y="4588"/>
                        <a:pt x="5898" y="4677"/>
                        <a:pt x="5680" y="4811"/>
                      </a:cubicBezTo>
                      <a:lnTo>
                        <a:pt x="4660" y="3898"/>
                      </a:lnTo>
                      <a:cubicBezTo>
                        <a:pt x="4854" y="3653"/>
                        <a:pt x="4830" y="3296"/>
                        <a:pt x="4587" y="3073"/>
                      </a:cubicBezTo>
                      <a:cubicBezTo>
                        <a:pt x="4466" y="2962"/>
                        <a:pt x="4272" y="2895"/>
                        <a:pt x="4102" y="2895"/>
                      </a:cubicBezTo>
                      <a:cubicBezTo>
                        <a:pt x="3908" y="2895"/>
                        <a:pt x="3738" y="2962"/>
                        <a:pt x="3592" y="3073"/>
                      </a:cubicBezTo>
                      <a:cubicBezTo>
                        <a:pt x="3325" y="3318"/>
                        <a:pt x="3325" y="3742"/>
                        <a:pt x="3592" y="3987"/>
                      </a:cubicBezTo>
                      <a:cubicBezTo>
                        <a:pt x="3738" y="4098"/>
                        <a:pt x="3908" y="4165"/>
                        <a:pt x="4102" y="4165"/>
                      </a:cubicBezTo>
                      <a:cubicBezTo>
                        <a:pt x="4248" y="4165"/>
                        <a:pt x="4369" y="4143"/>
                        <a:pt x="4490" y="4053"/>
                      </a:cubicBezTo>
                      <a:lnTo>
                        <a:pt x="5461" y="4967"/>
                      </a:lnTo>
                      <a:cubicBezTo>
                        <a:pt x="5194" y="5189"/>
                        <a:pt x="5024" y="5523"/>
                        <a:pt x="4976" y="5880"/>
                      </a:cubicBezTo>
                      <a:lnTo>
                        <a:pt x="1917" y="5880"/>
                      </a:lnTo>
                      <a:cubicBezTo>
                        <a:pt x="1845" y="5457"/>
                        <a:pt x="1432" y="5122"/>
                        <a:pt x="947" y="5122"/>
                      </a:cubicBezTo>
                      <a:cubicBezTo>
                        <a:pt x="413" y="5122"/>
                        <a:pt x="0" y="5523"/>
                        <a:pt x="0" y="6013"/>
                      </a:cubicBezTo>
                      <a:cubicBezTo>
                        <a:pt x="0" y="6503"/>
                        <a:pt x="413" y="6882"/>
                        <a:pt x="947" y="6882"/>
                      </a:cubicBezTo>
                      <a:cubicBezTo>
                        <a:pt x="1432" y="6882"/>
                        <a:pt x="1845" y="6548"/>
                        <a:pt x="1917" y="6125"/>
                      </a:cubicBezTo>
                      <a:lnTo>
                        <a:pt x="4976" y="6125"/>
                      </a:lnTo>
                      <a:cubicBezTo>
                        <a:pt x="5024" y="6503"/>
                        <a:pt x="5194" y="6815"/>
                        <a:pt x="5461" y="7060"/>
                      </a:cubicBezTo>
                      <a:lnTo>
                        <a:pt x="4490" y="7951"/>
                      </a:lnTo>
                      <a:cubicBezTo>
                        <a:pt x="4369" y="7884"/>
                        <a:pt x="4248" y="7840"/>
                        <a:pt x="4102" y="7840"/>
                      </a:cubicBezTo>
                      <a:cubicBezTo>
                        <a:pt x="3908" y="7840"/>
                        <a:pt x="3738" y="7906"/>
                        <a:pt x="3592" y="8040"/>
                      </a:cubicBezTo>
                      <a:cubicBezTo>
                        <a:pt x="3471" y="8151"/>
                        <a:pt x="3398" y="8307"/>
                        <a:pt x="3398" y="8486"/>
                      </a:cubicBezTo>
                      <a:cubicBezTo>
                        <a:pt x="3398" y="8664"/>
                        <a:pt x="3471" y="8820"/>
                        <a:pt x="3592" y="8931"/>
                      </a:cubicBezTo>
                      <a:cubicBezTo>
                        <a:pt x="3738" y="9065"/>
                        <a:pt x="3908" y="9131"/>
                        <a:pt x="4102" y="9131"/>
                      </a:cubicBezTo>
                      <a:cubicBezTo>
                        <a:pt x="4272" y="9131"/>
                        <a:pt x="4466" y="9065"/>
                        <a:pt x="4587" y="8931"/>
                      </a:cubicBezTo>
                      <a:cubicBezTo>
                        <a:pt x="4830" y="8708"/>
                        <a:pt x="4854" y="8374"/>
                        <a:pt x="4660" y="8129"/>
                      </a:cubicBezTo>
                      <a:lnTo>
                        <a:pt x="5680" y="7194"/>
                      </a:lnTo>
                      <a:cubicBezTo>
                        <a:pt x="5898" y="7327"/>
                        <a:pt x="6141" y="7416"/>
                        <a:pt x="6408" y="7439"/>
                      </a:cubicBezTo>
                      <a:lnTo>
                        <a:pt x="6408" y="10000"/>
                      </a:lnTo>
                      <a:lnTo>
                        <a:pt x="6675" y="10000"/>
                      </a:lnTo>
                      <a:lnTo>
                        <a:pt x="6675" y="7439"/>
                      </a:lnTo>
                      <a:cubicBezTo>
                        <a:pt x="7063" y="7416"/>
                        <a:pt x="7427" y="7238"/>
                        <a:pt x="7670" y="69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Oval 43"/>
                <p:cNvSpPr/>
                <p:nvPr userDrawn="1"/>
              </p:nvSpPr>
              <p:spPr>
                <a:xfrm>
                  <a:off x="6493724" y="4405624"/>
                  <a:ext cx="199403" cy="19940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/>
                <p:cNvSpPr/>
                <p:nvPr userDrawn="1"/>
              </p:nvSpPr>
              <p:spPr>
                <a:xfrm>
                  <a:off x="6247215" y="4698372"/>
                  <a:ext cx="199403" cy="19940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37" name="picture placeholder"/>
          <p:cNvSpPr>
            <a:spLocks noGrp="1"/>
          </p:cNvSpPr>
          <p:nvPr userDrawn="1">
            <p:ph type="pic" sz="quarter" idx="12"/>
          </p:nvPr>
        </p:nvSpPr>
        <p:spPr>
          <a:xfrm>
            <a:off x="1550767" y="5744202"/>
            <a:ext cx="4488433" cy="2390965"/>
          </a:xfrm>
          <a:custGeom>
            <a:avLst/>
            <a:gdLst>
              <a:gd name="connsiteX0" fmla="*/ 96977 w 4488433"/>
              <a:gd name="connsiteY0" fmla="*/ 0 h 2390965"/>
              <a:gd name="connsiteX1" fmla="*/ 2081487 w 4488433"/>
              <a:gd name="connsiteY1" fmla="*/ 0 h 2390965"/>
              <a:gd name="connsiteX2" fmla="*/ 2211609 w 4488433"/>
              <a:gd name="connsiteY2" fmla="*/ 0 h 2390965"/>
              <a:gd name="connsiteX3" fmla="*/ 2336344 w 4488433"/>
              <a:gd name="connsiteY3" fmla="*/ 0 h 2390965"/>
              <a:gd name="connsiteX4" fmla="*/ 4377417 w 4488433"/>
              <a:gd name="connsiteY4" fmla="*/ 0 h 2390965"/>
              <a:gd name="connsiteX5" fmla="*/ 4487900 w 4488433"/>
              <a:gd name="connsiteY5" fmla="*/ 120022 h 2390965"/>
              <a:gd name="connsiteX6" fmla="*/ 4349007 w 4488433"/>
              <a:gd name="connsiteY6" fmla="*/ 2270943 h 2390965"/>
              <a:gd name="connsiteX7" fmla="*/ 4219583 w 4488433"/>
              <a:gd name="connsiteY7" fmla="*/ 2390965 h 2390965"/>
              <a:gd name="connsiteX8" fmla="*/ 2328672 w 4488433"/>
              <a:gd name="connsiteY8" fmla="*/ 2390965 h 2390965"/>
              <a:gd name="connsiteX9" fmla="*/ 2211609 w 4488433"/>
              <a:gd name="connsiteY9" fmla="*/ 2390965 h 2390965"/>
              <a:gd name="connsiteX10" fmla="*/ 2130018 w 4488433"/>
              <a:gd name="connsiteY10" fmla="*/ 2390965 h 2390965"/>
              <a:gd name="connsiteX11" fmla="*/ 605200 w 4488433"/>
              <a:gd name="connsiteY11" fmla="*/ 2390965 h 2390965"/>
              <a:gd name="connsiteX12" fmla="*/ 459993 w 4488433"/>
              <a:gd name="connsiteY12" fmla="*/ 2270943 h 2390965"/>
              <a:gd name="connsiteX13" fmla="*/ 2277 w 4488433"/>
              <a:gd name="connsiteY13" fmla="*/ 120022 h 2390965"/>
              <a:gd name="connsiteX14" fmla="*/ 96977 w 4488433"/>
              <a:gd name="connsiteY14" fmla="*/ 0 h 2390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88433" h="2390965">
                <a:moveTo>
                  <a:pt x="96977" y="0"/>
                </a:moveTo>
                <a:cubicBezTo>
                  <a:pt x="899559" y="0"/>
                  <a:pt x="1551658" y="0"/>
                  <a:pt x="2081487" y="0"/>
                </a:cubicBezTo>
                <a:lnTo>
                  <a:pt x="2211609" y="0"/>
                </a:lnTo>
                <a:lnTo>
                  <a:pt x="2336344" y="0"/>
                </a:lnTo>
                <a:cubicBezTo>
                  <a:pt x="4377417" y="0"/>
                  <a:pt x="4377417" y="0"/>
                  <a:pt x="4377417" y="0"/>
                </a:cubicBezTo>
                <a:cubicBezTo>
                  <a:pt x="4443707" y="0"/>
                  <a:pt x="4494213" y="56853"/>
                  <a:pt x="4487900" y="120022"/>
                </a:cubicBezTo>
                <a:cubicBezTo>
                  <a:pt x="4349007" y="2270943"/>
                  <a:pt x="4349007" y="2270943"/>
                  <a:pt x="4349007" y="2270943"/>
                </a:cubicBezTo>
                <a:cubicBezTo>
                  <a:pt x="4345850" y="2337271"/>
                  <a:pt x="4285873" y="2390965"/>
                  <a:pt x="4219583" y="2390965"/>
                </a:cubicBezTo>
                <a:cubicBezTo>
                  <a:pt x="3428937" y="2390965"/>
                  <a:pt x="2811245" y="2390965"/>
                  <a:pt x="2328672" y="2390965"/>
                </a:cubicBezTo>
                <a:lnTo>
                  <a:pt x="2211609" y="2390965"/>
                </a:lnTo>
                <a:lnTo>
                  <a:pt x="2130018" y="2390965"/>
                </a:lnTo>
                <a:cubicBezTo>
                  <a:pt x="605200" y="2390965"/>
                  <a:pt x="605200" y="2390965"/>
                  <a:pt x="605200" y="2390965"/>
                </a:cubicBezTo>
                <a:cubicBezTo>
                  <a:pt x="538910" y="2390965"/>
                  <a:pt x="472620" y="2337271"/>
                  <a:pt x="459993" y="2270943"/>
                </a:cubicBezTo>
                <a:lnTo>
                  <a:pt x="2277" y="120022"/>
                </a:lnTo>
                <a:cubicBezTo>
                  <a:pt x="-10350" y="53694"/>
                  <a:pt x="30687" y="0"/>
                  <a:pt x="96977" y="0"/>
                </a:cubicBezTo>
                <a:close/>
              </a:path>
            </a:pathLst>
          </a:custGeom>
          <a:solidFill>
            <a:schemeClr val="bg2"/>
          </a:solidFill>
          <a:ln w="38100">
            <a:solidFill>
              <a:srgbClr val="FFFFFF"/>
            </a:solidFill>
          </a:ln>
        </p:spPr>
        <p:txBody>
          <a:bodyPr wrap="square" tIns="548640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"/>
          <p:cNvSpPr>
            <a:spLocks noGrp="1"/>
          </p:cNvSpPr>
          <p:nvPr userDrawn="1">
            <p:ph type="pic" sz="quarter" idx="10"/>
          </p:nvPr>
        </p:nvSpPr>
        <p:spPr>
          <a:xfrm>
            <a:off x="1550767" y="1671522"/>
            <a:ext cx="4488433" cy="2390965"/>
          </a:xfrm>
          <a:custGeom>
            <a:avLst/>
            <a:gdLst>
              <a:gd name="connsiteX0" fmla="*/ 96977 w 4488433"/>
              <a:gd name="connsiteY0" fmla="*/ 0 h 2390965"/>
              <a:gd name="connsiteX1" fmla="*/ 2081487 w 4488433"/>
              <a:gd name="connsiteY1" fmla="*/ 0 h 2390965"/>
              <a:gd name="connsiteX2" fmla="*/ 2211609 w 4488433"/>
              <a:gd name="connsiteY2" fmla="*/ 0 h 2390965"/>
              <a:gd name="connsiteX3" fmla="*/ 2336344 w 4488433"/>
              <a:gd name="connsiteY3" fmla="*/ 0 h 2390965"/>
              <a:gd name="connsiteX4" fmla="*/ 4377417 w 4488433"/>
              <a:gd name="connsiteY4" fmla="*/ 0 h 2390965"/>
              <a:gd name="connsiteX5" fmla="*/ 4487900 w 4488433"/>
              <a:gd name="connsiteY5" fmla="*/ 120022 h 2390965"/>
              <a:gd name="connsiteX6" fmla="*/ 4349007 w 4488433"/>
              <a:gd name="connsiteY6" fmla="*/ 2270943 h 2390965"/>
              <a:gd name="connsiteX7" fmla="*/ 4219583 w 4488433"/>
              <a:gd name="connsiteY7" fmla="*/ 2390965 h 2390965"/>
              <a:gd name="connsiteX8" fmla="*/ 2328672 w 4488433"/>
              <a:gd name="connsiteY8" fmla="*/ 2390965 h 2390965"/>
              <a:gd name="connsiteX9" fmla="*/ 2211609 w 4488433"/>
              <a:gd name="connsiteY9" fmla="*/ 2390965 h 2390965"/>
              <a:gd name="connsiteX10" fmla="*/ 2130018 w 4488433"/>
              <a:gd name="connsiteY10" fmla="*/ 2390965 h 2390965"/>
              <a:gd name="connsiteX11" fmla="*/ 605200 w 4488433"/>
              <a:gd name="connsiteY11" fmla="*/ 2390965 h 2390965"/>
              <a:gd name="connsiteX12" fmla="*/ 459993 w 4488433"/>
              <a:gd name="connsiteY12" fmla="*/ 2270943 h 2390965"/>
              <a:gd name="connsiteX13" fmla="*/ 2277 w 4488433"/>
              <a:gd name="connsiteY13" fmla="*/ 120022 h 2390965"/>
              <a:gd name="connsiteX14" fmla="*/ 96977 w 4488433"/>
              <a:gd name="connsiteY14" fmla="*/ 0 h 2390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88433" h="2390965">
                <a:moveTo>
                  <a:pt x="96977" y="0"/>
                </a:moveTo>
                <a:cubicBezTo>
                  <a:pt x="899559" y="0"/>
                  <a:pt x="1551658" y="0"/>
                  <a:pt x="2081487" y="0"/>
                </a:cubicBezTo>
                <a:lnTo>
                  <a:pt x="2211609" y="0"/>
                </a:lnTo>
                <a:lnTo>
                  <a:pt x="2336344" y="0"/>
                </a:lnTo>
                <a:cubicBezTo>
                  <a:pt x="4377417" y="0"/>
                  <a:pt x="4377417" y="0"/>
                  <a:pt x="4377417" y="0"/>
                </a:cubicBezTo>
                <a:cubicBezTo>
                  <a:pt x="4443707" y="0"/>
                  <a:pt x="4494213" y="56853"/>
                  <a:pt x="4487900" y="120022"/>
                </a:cubicBezTo>
                <a:cubicBezTo>
                  <a:pt x="4349007" y="2270943"/>
                  <a:pt x="4349007" y="2270943"/>
                  <a:pt x="4349007" y="2270943"/>
                </a:cubicBezTo>
                <a:cubicBezTo>
                  <a:pt x="4345850" y="2337271"/>
                  <a:pt x="4285873" y="2390965"/>
                  <a:pt x="4219583" y="2390965"/>
                </a:cubicBezTo>
                <a:cubicBezTo>
                  <a:pt x="3428937" y="2390965"/>
                  <a:pt x="2811245" y="2390965"/>
                  <a:pt x="2328672" y="2390965"/>
                </a:cubicBezTo>
                <a:lnTo>
                  <a:pt x="2211609" y="2390965"/>
                </a:lnTo>
                <a:lnTo>
                  <a:pt x="2130018" y="2390965"/>
                </a:lnTo>
                <a:cubicBezTo>
                  <a:pt x="605200" y="2390965"/>
                  <a:pt x="605200" y="2390965"/>
                  <a:pt x="605200" y="2390965"/>
                </a:cubicBezTo>
                <a:cubicBezTo>
                  <a:pt x="538910" y="2390965"/>
                  <a:pt x="472620" y="2337271"/>
                  <a:pt x="459993" y="2270943"/>
                </a:cubicBezTo>
                <a:lnTo>
                  <a:pt x="2277" y="120022"/>
                </a:lnTo>
                <a:cubicBezTo>
                  <a:pt x="-10350" y="53694"/>
                  <a:pt x="30687" y="0"/>
                  <a:pt x="96977" y="0"/>
                </a:cubicBezTo>
                <a:close/>
              </a:path>
            </a:pathLst>
          </a:custGeom>
          <a:solidFill>
            <a:schemeClr val="bg2"/>
          </a:solidFill>
          <a:ln w="38100">
            <a:solidFill>
              <a:srgbClr val="FFFFFF"/>
            </a:solidFill>
          </a:ln>
        </p:spPr>
        <p:txBody>
          <a:bodyPr wrap="square" tIns="548640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" name="Text Placeholder 25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2329483" y="8168169"/>
            <a:ext cx="3528391" cy="41936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2000"/>
            </a:lvl2pPr>
            <a:lvl3pPr marL="0" indent="0">
              <a:spcBef>
                <a:spcPts val="0"/>
              </a:spcBef>
              <a:buNone/>
              <a:defRPr sz="2000"/>
            </a:lvl3pPr>
            <a:lvl4pPr marL="0" indent="0">
              <a:spcBef>
                <a:spcPts val="0"/>
              </a:spcBef>
              <a:buNone/>
              <a:defRPr sz="2000"/>
            </a:lvl4pPr>
            <a:lvl5pPr marL="0" indent="0">
              <a:spcBef>
                <a:spcPts val="0"/>
              </a:spcBef>
              <a:buNone/>
              <a:defRPr sz="2000"/>
            </a:lvl5pPr>
            <a:lvl6pPr marL="0" indent="0">
              <a:spcBef>
                <a:spcPts val="0"/>
              </a:spcBef>
              <a:buNone/>
              <a:defRPr sz="2000"/>
            </a:lvl6pPr>
            <a:lvl7pPr marL="0" indent="0">
              <a:spcBef>
                <a:spcPts val="0"/>
              </a:spcBef>
              <a:buNone/>
              <a:defRPr sz="2000"/>
            </a:lvl7pPr>
            <a:lvl8pPr marL="0" indent="0">
              <a:spcBef>
                <a:spcPts val="0"/>
              </a:spcBef>
              <a:buNone/>
              <a:defRPr sz="2000"/>
            </a:lvl8pPr>
            <a:lvl9pPr marL="0" indent="0">
              <a:spcBef>
                <a:spcPts val="0"/>
              </a:spcBef>
              <a:buNone/>
              <a:defRPr sz="2000"/>
            </a:lvl9pPr>
          </a:lstStyle>
          <a:p>
            <a:pPr lvl="0"/>
            <a:r>
              <a:rPr lang="en-US" dirty="0"/>
              <a:t>Message</a:t>
            </a:r>
          </a:p>
        </p:txBody>
      </p:sp>
      <p:sp>
        <p:nvSpPr>
          <p:cNvPr id="26" name="Text Placeholder 2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329484" y="4095490"/>
            <a:ext cx="3528390" cy="41936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2000"/>
            </a:lvl2pPr>
            <a:lvl3pPr marL="0" indent="0">
              <a:spcBef>
                <a:spcPts val="0"/>
              </a:spcBef>
              <a:buNone/>
              <a:defRPr sz="2000"/>
            </a:lvl3pPr>
            <a:lvl4pPr marL="0" indent="0">
              <a:spcBef>
                <a:spcPts val="0"/>
              </a:spcBef>
              <a:buNone/>
              <a:defRPr sz="2000"/>
            </a:lvl4pPr>
            <a:lvl5pPr marL="0" indent="0">
              <a:spcBef>
                <a:spcPts val="0"/>
              </a:spcBef>
              <a:buNone/>
              <a:defRPr sz="2000"/>
            </a:lvl5pPr>
            <a:lvl6pPr marL="0" indent="0">
              <a:spcBef>
                <a:spcPts val="0"/>
              </a:spcBef>
              <a:buNone/>
              <a:defRPr sz="2000"/>
            </a:lvl6pPr>
            <a:lvl7pPr marL="0" indent="0">
              <a:spcBef>
                <a:spcPts val="0"/>
              </a:spcBef>
              <a:buNone/>
              <a:defRPr sz="2000"/>
            </a:lvl7pPr>
            <a:lvl8pPr marL="0" indent="0">
              <a:spcBef>
                <a:spcPts val="0"/>
              </a:spcBef>
              <a:buNone/>
              <a:defRPr sz="2000"/>
            </a:lvl8pPr>
            <a:lvl9pPr marL="0" indent="0">
              <a:spcBef>
                <a:spcPts val="0"/>
              </a:spcBef>
              <a:buNone/>
              <a:defRPr sz="2000"/>
            </a:lvl9pPr>
          </a:lstStyle>
          <a:p>
            <a:pPr lvl="0"/>
            <a:r>
              <a:rPr lang="en-US" dirty="0"/>
              <a:t>Message</a:t>
            </a:r>
          </a:p>
        </p:txBody>
      </p:sp>
    </p:spTree>
    <p:extLst>
      <p:ext uri="{BB962C8B-B14F-4D97-AF65-F5344CB8AC3E}">
        <p14:creationId xmlns:p14="http://schemas.microsoft.com/office/powerpoint/2010/main" val="2565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/>
          <p:cNvSpPr>
            <a:spLocks noGrp="1"/>
          </p:cNvSpPr>
          <p:nvPr>
            <p:ph type="body" sz="quarter" idx="11" hasCustomPrompt="1"/>
          </p:nvPr>
        </p:nvSpPr>
        <p:spPr>
          <a:xfrm>
            <a:off x="2628900" y="3518445"/>
            <a:ext cx="3305175" cy="419362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400" i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2000"/>
            </a:lvl2pPr>
            <a:lvl3pPr marL="0" indent="0">
              <a:spcBef>
                <a:spcPts val="0"/>
              </a:spcBef>
              <a:buNone/>
              <a:defRPr sz="2000"/>
            </a:lvl3pPr>
            <a:lvl4pPr marL="0" indent="0">
              <a:spcBef>
                <a:spcPts val="0"/>
              </a:spcBef>
              <a:buNone/>
              <a:defRPr sz="2000"/>
            </a:lvl4pPr>
            <a:lvl5pPr marL="0" indent="0">
              <a:spcBef>
                <a:spcPts val="0"/>
              </a:spcBef>
              <a:buNone/>
              <a:defRPr sz="2000"/>
            </a:lvl5pPr>
            <a:lvl6pPr marL="0" indent="0">
              <a:spcBef>
                <a:spcPts val="0"/>
              </a:spcBef>
              <a:buNone/>
              <a:defRPr sz="2000"/>
            </a:lvl6pPr>
            <a:lvl7pPr marL="0" indent="0">
              <a:spcBef>
                <a:spcPts val="0"/>
              </a:spcBef>
              <a:buNone/>
              <a:defRPr sz="2000"/>
            </a:lvl7pPr>
            <a:lvl8pPr marL="0" indent="0">
              <a:spcBef>
                <a:spcPts val="0"/>
              </a:spcBef>
              <a:buNone/>
              <a:defRPr sz="2000"/>
            </a:lvl8pPr>
            <a:lvl9pPr marL="0" indent="0">
              <a:spcBef>
                <a:spcPts val="0"/>
              </a:spcBef>
              <a:buNone/>
              <a:defRPr sz="2000"/>
            </a:lvl9pPr>
          </a:lstStyle>
          <a:p>
            <a:pPr lvl="0"/>
            <a:r>
              <a:rPr lang="en-US" dirty="0"/>
              <a:t>Sender’s name</a:t>
            </a:r>
          </a:p>
        </p:txBody>
      </p:sp>
      <p:grpSp>
        <p:nvGrpSpPr>
          <p:cNvPr id="3" name="Group 2" title="Background graphics - top"/>
          <p:cNvGrpSpPr/>
          <p:nvPr userDrawn="1"/>
        </p:nvGrpSpPr>
        <p:grpSpPr>
          <a:xfrm>
            <a:off x="1143227" y="1167894"/>
            <a:ext cx="5485946" cy="3656520"/>
            <a:chOff x="1143227" y="1167894"/>
            <a:chExt cx="5485946" cy="3656520"/>
          </a:xfrm>
        </p:grpSpPr>
        <p:pic>
          <p:nvPicPr>
            <p:cNvPr id="4" name="Picture 3" title="Background graphics - top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227" y="1167894"/>
              <a:ext cx="5485946" cy="3656520"/>
            </a:xfrm>
            <a:prstGeom prst="rect">
              <a:avLst/>
            </a:prstGeom>
          </p:spPr>
        </p:pic>
        <p:sp>
          <p:nvSpPr>
            <p:cNvPr id="24" name="Freeform 11"/>
            <p:cNvSpPr>
              <a:spLocks noChangeAspect="1"/>
            </p:cNvSpPr>
            <p:nvPr userDrawn="1"/>
          </p:nvSpPr>
          <p:spPr bwMode="auto">
            <a:xfrm>
              <a:off x="1542051" y="1608113"/>
              <a:ext cx="4700588" cy="2752344"/>
            </a:xfrm>
            <a:custGeom>
              <a:avLst/>
              <a:gdLst>
                <a:gd name="T0" fmla="*/ 1487 w 1489"/>
                <a:gd name="T1" fmla="*/ 39 h 871"/>
                <a:gd name="T2" fmla="*/ 1448 w 1489"/>
                <a:gd name="T3" fmla="*/ 1 h 871"/>
                <a:gd name="T4" fmla="*/ 39 w 1489"/>
                <a:gd name="T5" fmla="*/ 55 h 871"/>
                <a:gd name="T6" fmla="*/ 5 w 1489"/>
                <a:gd name="T7" fmla="*/ 90 h 871"/>
                <a:gd name="T8" fmla="*/ 188 w 1489"/>
                <a:gd name="T9" fmla="*/ 791 h 871"/>
                <a:gd name="T10" fmla="*/ 241 w 1489"/>
                <a:gd name="T11" fmla="*/ 827 h 871"/>
                <a:gd name="T12" fmla="*/ 1375 w 1489"/>
                <a:gd name="T13" fmla="*/ 871 h 871"/>
                <a:gd name="T14" fmla="*/ 1421 w 1489"/>
                <a:gd name="T15" fmla="*/ 833 h 871"/>
                <a:gd name="T16" fmla="*/ 1487 w 1489"/>
                <a:gd name="T17" fmla="*/ 39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9" h="871">
                  <a:moveTo>
                    <a:pt x="1487" y="39"/>
                  </a:moveTo>
                  <a:cubicBezTo>
                    <a:pt x="1489" y="17"/>
                    <a:pt x="1472" y="0"/>
                    <a:pt x="1448" y="1"/>
                  </a:cubicBezTo>
                  <a:cubicBezTo>
                    <a:pt x="978" y="19"/>
                    <a:pt x="508" y="37"/>
                    <a:pt x="39" y="55"/>
                  </a:cubicBezTo>
                  <a:cubicBezTo>
                    <a:pt x="15" y="56"/>
                    <a:pt x="0" y="72"/>
                    <a:pt x="5" y="90"/>
                  </a:cubicBezTo>
                  <a:cubicBezTo>
                    <a:pt x="66" y="319"/>
                    <a:pt x="127" y="553"/>
                    <a:pt x="188" y="791"/>
                  </a:cubicBezTo>
                  <a:cubicBezTo>
                    <a:pt x="193" y="810"/>
                    <a:pt x="217" y="826"/>
                    <a:pt x="241" y="827"/>
                  </a:cubicBezTo>
                  <a:cubicBezTo>
                    <a:pt x="619" y="841"/>
                    <a:pt x="997" y="856"/>
                    <a:pt x="1375" y="871"/>
                  </a:cubicBezTo>
                  <a:cubicBezTo>
                    <a:pt x="1398" y="871"/>
                    <a:pt x="1419" y="855"/>
                    <a:pt x="1421" y="833"/>
                  </a:cubicBezTo>
                  <a:cubicBezTo>
                    <a:pt x="1443" y="570"/>
                    <a:pt x="1465" y="305"/>
                    <a:pt x="1487" y="39"/>
                  </a:cubicBezTo>
                  <a:close/>
                </a:path>
              </a:pathLst>
            </a:custGeom>
            <a:solidFill>
              <a:srgbClr val="F11A20"/>
            </a:solidFill>
            <a:ln w="38100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1370013" y="1335088"/>
              <a:ext cx="1417637" cy="1416050"/>
            </a:xfrm>
            <a:custGeom>
              <a:avLst/>
              <a:gdLst>
                <a:gd name="T0" fmla="*/ 381 w 447"/>
                <a:gd name="T1" fmla="*/ 219 h 446"/>
                <a:gd name="T2" fmla="*/ 268 w 447"/>
                <a:gd name="T3" fmla="*/ 194 h 446"/>
                <a:gd name="T4" fmla="*/ 324 w 447"/>
                <a:gd name="T5" fmla="*/ 155 h 446"/>
                <a:gd name="T6" fmla="*/ 341 w 447"/>
                <a:gd name="T7" fmla="*/ 115 h 446"/>
                <a:gd name="T8" fmla="*/ 307 w 447"/>
                <a:gd name="T9" fmla="*/ 115 h 446"/>
                <a:gd name="T10" fmla="*/ 262 w 447"/>
                <a:gd name="T11" fmla="*/ 187 h 446"/>
                <a:gd name="T12" fmla="*/ 228 w 447"/>
                <a:gd name="T13" fmla="*/ 66 h 446"/>
                <a:gd name="T14" fmla="*/ 223 w 447"/>
                <a:gd name="T15" fmla="*/ 0 h 446"/>
                <a:gd name="T16" fmla="*/ 219 w 447"/>
                <a:gd name="T17" fmla="*/ 66 h 446"/>
                <a:gd name="T18" fmla="*/ 194 w 447"/>
                <a:gd name="T19" fmla="*/ 179 h 446"/>
                <a:gd name="T20" fmla="*/ 157 w 447"/>
                <a:gd name="T21" fmla="*/ 115 h 446"/>
                <a:gd name="T22" fmla="*/ 123 w 447"/>
                <a:gd name="T23" fmla="*/ 115 h 446"/>
                <a:gd name="T24" fmla="*/ 140 w 447"/>
                <a:gd name="T25" fmla="*/ 155 h 446"/>
                <a:gd name="T26" fmla="*/ 187 w 447"/>
                <a:gd name="T27" fmla="*/ 185 h 446"/>
                <a:gd name="T28" fmla="*/ 66 w 447"/>
                <a:gd name="T29" fmla="*/ 219 h 446"/>
                <a:gd name="T30" fmla="*/ 0 w 447"/>
                <a:gd name="T31" fmla="*/ 223 h 446"/>
                <a:gd name="T32" fmla="*/ 66 w 447"/>
                <a:gd name="T33" fmla="*/ 228 h 446"/>
                <a:gd name="T34" fmla="*/ 187 w 447"/>
                <a:gd name="T35" fmla="*/ 262 h 446"/>
                <a:gd name="T36" fmla="*/ 140 w 447"/>
                <a:gd name="T37" fmla="*/ 292 h 446"/>
                <a:gd name="T38" fmla="*/ 116 w 447"/>
                <a:gd name="T39" fmla="*/ 315 h 446"/>
                <a:gd name="T40" fmla="*/ 140 w 447"/>
                <a:gd name="T41" fmla="*/ 339 h 446"/>
                <a:gd name="T42" fmla="*/ 160 w 447"/>
                <a:gd name="T43" fmla="*/ 302 h 446"/>
                <a:gd name="T44" fmla="*/ 219 w 447"/>
                <a:gd name="T45" fmla="*/ 276 h 446"/>
                <a:gd name="T46" fmla="*/ 191 w 447"/>
                <a:gd name="T47" fmla="*/ 414 h 446"/>
                <a:gd name="T48" fmla="*/ 256 w 447"/>
                <a:gd name="T49" fmla="*/ 414 h 446"/>
                <a:gd name="T50" fmla="*/ 228 w 447"/>
                <a:gd name="T51" fmla="*/ 276 h 446"/>
                <a:gd name="T52" fmla="*/ 304 w 447"/>
                <a:gd name="T53" fmla="*/ 302 h 446"/>
                <a:gd name="T54" fmla="*/ 324 w 447"/>
                <a:gd name="T55" fmla="*/ 339 h 446"/>
                <a:gd name="T56" fmla="*/ 341 w 447"/>
                <a:gd name="T57" fmla="*/ 299 h 446"/>
                <a:gd name="T58" fmla="*/ 311 w 447"/>
                <a:gd name="T59" fmla="*/ 296 h 446"/>
                <a:gd name="T60" fmla="*/ 277 w 447"/>
                <a:gd name="T61" fmla="*/ 228 h 446"/>
                <a:gd name="T62" fmla="*/ 414 w 447"/>
                <a:gd name="T63" fmla="*/ 256 h 446"/>
                <a:gd name="T64" fmla="*/ 414 w 447"/>
                <a:gd name="T65" fmla="*/ 191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47" h="446">
                  <a:moveTo>
                    <a:pt x="414" y="191"/>
                  </a:moveTo>
                  <a:cubicBezTo>
                    <a:pt x="397" y="191"/>
                    <a:pt x="383" y="203"/>
                    <a:pt x="381" y="219"/>
                  </a:cubicBezTo>
                  <a:cubicBezTo>
                    <a:pt x="277" y="219"/>
                    <a:pt x="277" y="219"/>
                    <a:pt x="277" y="219"/>
                  </a:cubicBezTo>
                  <a:cubicBezTo>
                    <a:pt x="276" y="210"/>
                    <a:pt x="273" y="201"/>
                    <a:pt x="268" y="194"/>
                  </a:cubicBezTo>
                  <a:cubicBezTo>
                    <a:pt x="311" y="151"/>
                    <a:pt x="311" y="151"/>
                    <a:pt x="311" y="151"/>
                  </a:cubicBezTo>
                  <a:cubicBezTo>
                    <a:pt x="315" y="154"/>
                    <a:pt x="319" y="155"/>
                    <a:pt x="324" y="155"/>
                  </a:cubicBezTo>
                  <a:cubicBezTo>
                    <a:pt x="330" y="155"/>
                    <a:pt x="336" y="153"/>
                    <a:pt x="341" y="148"/>
                  </a:cubicBezTo>
                  <a:cubicBezTo>
                    <a:pt x="350" y="139"/>
                    <a:pt x="350" y="124"/>
                    <a:pt x="341" y="115"/>
                  </a:cubicBezTo>
                  <a:cubicBezTo>
                    <a:pt x="336" y="110"/>
                    <a:pt x="330" y="108"/>
                    <a:pt x="324" y="108"/>
                  </a:cubicBezTo>
                  <a:cubicBezTo>
                    <a:pt x="318" y="108"/>
                    <a:pt x="312" y="110"/>
                    <a:pt x="307" y="115"/>
                  </a:cubicBezTo>
                  <a:cubicBezTo>
                    <a:pt x="299" y="123"/>
                    <a:pt x="298" y="136"/>
                    <a:pt x="304" y="145"/>
                  </a:cubicBezTo>
                  <a:cubicBezTo>
                    <a:pt x="262" y="187"/>
                    <a:pt x="262" y="187"/>
                    <a:pt x="262" y="187"/>
                  </a:cubicBezTo>
                  <a:cubicBezTo>
                    <a:pt x="253" y="178"/>
                    <a:pt x="241" y="171"/>
                    <a:pt x="228" y="170"/>
                  </a:cubicBezTo>
                  <a:cubicBezTo>
                    <a:pt x="228" y="66"/>
                    <a:pt x="228" y="66"/>
                    <a:pt x="228" y="66"/>
                  </a:cubicBezTo>
                  <a:cubicBezTo>
                    <a:pt x="244" y="63"/>
                    <a:pt x="256" y="50"/>
                    <a:pt x="256" y="33"/>
                  </a:cubicBezTo>
                  <a:cubicBezTo>
                    <a:pt x="256" y="15"/>
                    <a:pt x="242" y="0"/>
                    <a:pt x="223" y="0"/>
                  </a:cubicBezTo>
                  <a:cubicBezTo>
                    <a:pt x="205" y="0"/>
                    <a:pt x="191" y="15"/>
                    <a:pt x="191" y="33"/>
                  </a:cubicBezTo>
                  <a:cubicBezTo>
                    <a:pt x="191" y="50"/>
                    <a:pt x="203" y="63"/>
                    <a:pt x="219" y="66"/>
                  </a:cubicBezTo>
                  <a:cubicBezTo>
                    <a:pt x="219" y="170"/>
                    <a:pt x="219" y="170"/>
                    <a:pt x="219" y="170"/>
                  </a:cubicBezTo>
                  <a:cubicBezTo>
                    <a:pt x="210" y="171"/>
                    <a:pt x="201" y="174"/>
                    <a:pt x="194" y="179"/>
                  </a:cubicBezTo>
                  <a:cubicBezTo>
                    <a:pt x="160" y="145"/>
                    <a:pt x="160" y="145"/>
                    <a:pt x="160" y="145"/>
                  </a:cubicBezTo>
                  <a:cubicBezTo>
                    <a:pt x="166" y="136"/>
                    <a:pt x="165" y="123"/>
                    <a:pt x="157" y="115"/>
                  </a:cubicBezTo>
                  <a:cubicBezTo>
                    <a:pt x="152" y="110"/>
                    <a:pt x="146" y="108"/>
                    <a:pt x="140" y="108"/>
                  </a:cubicBezTo>
                  <a:cubicBezTo>
                    <a:pt x="134" y="108"/>
                    <a:pt x="128" y="110"/>
                    <a:pt x="123" y="115"/>
                  </a:cubicBezTo>
                  <a:cubicBezTo>
                    <a:pt x="114" y="124"/>
                    <a:pt x="114" y="139"/>
                    <a:pt x="123" y="148"/>
                  </a:cubicBezTo>
                  <a:cubicBezTo>
                    <a:pt x="128" y="153"/>
                    <a:pt x="134" y="155"/>
                    <a:pt x="140" y="155"/>
                  </a:cubicBezTo>
                  <a:cubicBezTo>
                    <a:pt x="145" y="155"/>
                    <a:pt x="150" y="154"/>
                    <a:pt x="153" y="151"/>
                  </a:cubicBezTo>
                  <a:cubicBezTo>
                    <a:pt x="187" y="185"/>
                    <a:pt x="187" y="185"/>
                    <a:pt x="187" y="185"/>
                  </a:cubicBezTo>
                  <a:cubicBezTo>
                    <a:pt x="178" y="193"/>
                    <a:pt x="171" y="205"/>
                    <a:pt x="170" y="219"/>
                  </a:cubicBezTo>
                  <a:cubicBezTo>
                    <a:pt x="66" y="219"/>
                    <a:pt x="66" y="219"/>
                    <a:pt x="66" y="219"/>
                  </a:cubicBezTo>
                  <a:cubicBezTo>
                    <a:pt x="63" y="203"/>
                    <a:pt x="50" y="191"/>
                    <a:pt x="33" y="191"/>
                  </a:cubicBezTo>
                  <a:cubicBezTo>
                    <a:pt x="15" y="191"/>
                    <a:pt x="0" y="205"/>
                    <a:pt x="0" y="223"/>
                  </a:cubicBezTo>
                  <a:cubicBezTo>
                    <a:pt x="0" y="241"/>
                    <a:pt x="15" y="256"/>
                    <a:pt x="33" y="256"/>
                  </a:cubicBezTo>
                  <a:cubicBezTo>
                    <a:pt x="50" y="256"/>
                    <a:pt x="63" y="244"/>
                    <a:pt x="66" y="228"/>
                  </a:cubicBezTo>
                  <a:cubicBezTo>
                    <a:pt x="170" y="228"/>
                    <a:pt x="170" y="228"/>
                    <a:pt x="170" y="228"/>
                  </a:cubicBezTo>
                  <a:cubicBezTo>
                    <a:pt x="171" y="241"/>
                    <a:pt x="178" y="253"/>
                    <a:pt x="187" y="262"/>
                  </a:cubicBezTo>
                  <a:cubicBezTo>
                    <a:pt x="153" y="296"/>
                    <a:pt x="153" y="296"/>
                    <a:pt x="153" y="296"/>
                  </a:cubicBezTo>
                  <a:cubicBezTo>
                    <a:pt x="150" y="293"/>
                    <a:pt x="145" y="292"/>
                    <a:pt x="140" y="292"/>
                  </a:cubicBezTo>
                  <a:cubicBezTo>
                    <a:pt x="134" y="292"/>
                    <a:pt x="128" y="294"/>
                    <a:pt x="123" y="299"/>
                  </a:cubicBezTo>
                  <a:cubicBezTo>
                    <a:pt x="119" y="303"/>
                    <a:pt x="116" y="309"/>
                    <a:pt x="116" y="315"/>
                  </a:cubicBezTo>
                  <a:cubicBezTo>
                    <a:pt x="116" y="322"/>
                    <a:pt x="119" y="328"/>
                    <a:pt x="123" y="332"/>
                  </a:cubicBezTo>
                  <a:cubicBezTo>
                    <a:pt x="128" y="337"/>
                    <a:pt x="134" y="339"/>
                    <a:pt x="140" y="339"/>
                  </a:cubicBezTo>
                  <a:cubicBezTo>
                    <a:pt x="146" y="339"/>
                    <a:pt x="152" y="337"/>
                    <a:pt x="157" y="332"/>
                  </a:cubicBezTo>
                  <a:cubicBezTo>
                    <a:pt x="165" y="324"/>
                    <a:pt x="166" y="311"/>
                    <a:pt x="160" y="302"/>
                  </a:cubicBezTo>
                  <a:cubicBezTo>
                    <a:pt x="194" y="268"/>
                    <a:pt x="194" y="268"/>
                    <a:pt x="194" y="268"/>
                  </a:cubicBezTo>
                  <a:cubicBezTo>
                    <a:pt x="201" y="273"/>
                    <a:pt x="210" y="276"/>
                    <a:pt x="219" y="276"/>
                  </a:cubicBezTo>
                  <a:cubicBezTo>
                    <a:pt x="219" y="381"/>
                    <a:pt x="219" y="381"/>
                    <a:pt x="219" y="381"/>
                  </a:cubicBezTo>
                  <a:cubicBezTo>
                    <a:pt x="203" y="383"/>
                    <a:pt x="191" y="397"/>
                    <a:pt x="191" y="414"/>
                  </a:cubicBezTo>
                  <a:cubicBezTo>
                    <a:pt x="191" y="432"/>
                    <a:pt x="205" y="446"/>
                    <a:pt x="223" y="446"/>
                  </a:cubicBezTo>
                  <a:cubicBezTo>
                    <a:pt x="242" y="446"/>
                    <a:pt x="256" y="432"/>
                    <a:pt x="256" y="414"/>
                  </a:cubicBezTo>
                  <a:cubicBezTo>
                    <a:pt x="256" y="397"/>
                    <a:pt x="244" y="383"/>
                    <a:pt x="228" y="381"/>
                  </a:cubicBezTo>
                  <a:cubicBezTo>
                    <a:pt x="228" y="276"/>
                    <a:pt x="228" y="276"/>
                    <a:pt x="228" y="276"/>
                  </a:cubicBezTo>
                  <a:cubicBezTo>
                    <a:pt x="241" y="275"/>
                    <a:pt x="253" y="269"/>
                    <a:pt x="262" y="260"/>
                  </a:cubicBezTo>
                  <a:cubicBezTo>
                    <a:pt x="304" y="302"/>
                    <a:pt x="304" y="302"/>
                    <a:pt x="304" y="302"/>
                  </a:cubicBezTo>
                  <a:cubicBezTo>
                    <a:pt x="298" y="311"/>
                    <a:pt x="299" y="324"/>
                    <a:pt x="307" y="332"/>
                  </a:cubicBezTo>
                  <a:cubicBezTo>
                    <a:pt x="312" y="337"/>
                    <a:pt x="318" y="339"/>
                    <a:pt x="324" y="339"/>
                  </a:cubicBezTo>
                  <a:cubicBezTo>
                    <a:pt x="330" y="339"/>
                    <a:pt x="336" y="337"/>
                    <a:pt x="341" y="332"/>
                  </a:cubicBezTo>
                  <a:cubicBezTo>
                    <a:pt x="350" y="323"/>
                    <a:pt x="350" y="308"/>
                    <a:pt x="341" y="299"/>
                  </a:cubicBezTo>
                  <a:cubicBezTo>
                    <a:pt x="336" y="294"/>
                    <a:pt x="330" y="292"/>
                    <a:pt x="324" y="292"/>
                  </a:cubicBezTo>
                  <a:cubicBezTo>
                    <a:pt x="319" y="292"/>
                    <a:pt x="315" y="293"/>
                    <a:pt x="311" y="296"/>
                  </a:cubicBezTo>
                  <a:cubicBezTo>
                    <a:pt x="268" y="253"/>
                    <a:pt x="268" y="253"/>
                    <a:pt x="268" y="253"/>
                  </a:cubicBezTo>
                  <a:cubicBezTo>
                    <a:pt x="273" y="246"/>
                    <a:pt x="276" y="237"/>
                    <a:pt x="277" y="228"/>
                  </a:cubicBezTo>
                  <a:cubicBezTo>
                    <a:pt x="381" y="228"/>
                    <a:pt x="381" y="228"/>
                    <a:pt x="381" y="228"/>
                  </a:cubicBezTo>
                  <a:cubicBezTo>
                    <a:pt x="383" y="244"/>
                    <a:pt x="397" y="256"/>
                    <a:pt x="414" y="256"/>
                  </a:cubicBezTo>
                  <a:cubicBezTo>
                    <a:pt x="432" y="256"/>
                    <a:pt x="447" y="241"/>
                    <a:pt x="447" y="223"/>
                  </a:cubicBezTo>
                  <a:cubicBezTo>
                    <a:pt x="447" y="205"/>
                    <a:pt x="432" y="191"/>
                    <a:pt x="414" y="1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1411288" y="3614738"/>
              <a:ext cx="928687" cy="930275"/>
            </a:xfrm>
            <a:custGeom>
              <a:avLst/>
              <a:gdLst>
                <a:gd name="T0" fmla="*/ 250 w 293"/>
                <a:gd name="T1" fmla="*/ 144 h 293"/>
                <a:gd name="T2" fmla="*/ 176 w 293"/>
                <a:gd name="T3" fmla="*/ 127 h 293"/>
                <a:gd name="T4" fmla="*/ 213 w 293"/>
                <a:gd name="T5" fmla="*/ 102 h 293"/>
                <a:gd name="T6" fmla="*/ 224 w 293"/>
                <a:gd name="T7" fmla="*/ 75 h 293"/>
                <a:gd name="T8" fmla="*/ 202 w 293"/>
                <a:gd name="T9" fmla="*/ 75 h 293"/>
                <a:gd name="T10" fmla="*/ 172 w 293"/>
                <a:gd name="T11" fmla="*/ 123 h 293"/>
                <a:gd name="T12" fmla="*/ 149 w 293"/>
                <a:gd name="T13" fmla="*/ 43 h 293"/>
                <a:gd name="T14" fmla="*/ 147 w 293"/>
                <a:gd name="T15" fmla="*/ 0 h 293"/>
                <a:gd name="T16" fmla="*/ 144 w 293"/>
                <a:gd name="T17" fmla="*/ 43 h 293"/>
                <a:gd name="T18" fmla="*/ 127 w 293"/>
                <a:gd name="T19" fmla="*/ 117 h 293"/>
                <a:gd name="T20" fmla="*/ 103 w 293"/>
                <a:gd name="T21" fmla="*/ 75 h 293"/>
                <a:gd name="T22" fmla="*/ 81 w 293"/>
                <a:gd name="T23" fmla="*/ 75 h 293"/>
                <a:gd name="T24" fmla="*/ 92 w 293"/>
                <a:gd name="T25" fmla="*/ 102 h 293"/>
                <a:gd name="T26" fmla="*/ 123 w 293"/>
                <a:gd name="T27" fmla="*/ 121 h 293"/>
                <a:gd name="T28" fmla="*/ 43 w 293"/>
                <a:gd name="T29" fmla="*/ 144 h 293"/>
                <a:gd name="T30" fmla="*/ 0 w 293"/>
                <a:gd name="T31" fmla="*/ 147 h 293"/>
                <a:gd name="T32" fmla="*/ 43 w 293"/>
                <a:gd name="T33" fmla="*/ 149 h 293"/>
                <a:gd name="T34" fmla="*/ 123 w 293"/>
                <a:gd name="T35" fmla="*/ 172 h 293"/>
                <a:gd name="T36" fmla="*/ 92 w 293"/>
                <a:gd name="T37" fmla="*/ 191 h 293"/>
                <a:gd name="T38" fmla="*/ 76 w 293"/>
                <a:gd name="T39" fmla="*/ 207 h 293"/>
                <a:gd name="T40" fmla="*/ 92 w 293"/>
                <a:gd name="T41" fmla="*/ 223 h 293"/>
                <a:gd name="T42" fmla="*/ 105 w 293"/>
                <a:gd name="T43" fmla="*/ 198 h 293"/>
                <a:gd name="T44" fmla="*/ 144 w 293"/>
                <a:gd name="T45" fmla="*/ 182 h 293"/>
                <a:gd name="T46" fmla="*/ 125 w 293"/>
                <a:gd name="T47" fmla="*/ 272 h 293"/>
                <a:gd name="T48" fmla="*/ 168 w 293"/>
                <a:gd name="T49" fmla="*/ 272 h 293"/>
                <a:gd name="T50" fmla="*/ 149 w 293"/>
                <a:gd name="T51" fmla="*/ 182 h 293"/>
                <a:gd name="T52" fmla="*/ 200 w 293"/>
                <a:gd name="T53" fmla="*/ 198 h 293"/>
                <a:gd name="T54" fmla="*/ 213 w 293"/>
                <a:gd name="T55" fmla="*/ 223 h 293"/>
                <a:gd name="T56" fmla="*/ 224 w 293"/>
                <a:gd name="T57" fmla="*/ 196 h 293"/>
                <a:gd name="T58" fmla="*/ 204 w 293"/>
                <a:gd name="T59" fmla="*/ 194 h 293"/>
                <a:gd name="T60" fmla="*/ 182 w 293"/>
                <a:gd name="T61" fmla="*/ 149 h 293"/>
                <a:gd name="T62" fmla="*/ 272 w 293"/>
                <a:gd name="T63" fmla="*/ 168 h 293"/>
                <a:gd name="T64" fmla="*/ 272 w 293"/>
                <a:gd name="T65" fmla="*/ 125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3" h="293">
                  <a:moveTo>
                    <a:pt x="272" y="125"/>
                  </a:moveTo>
                  <a:cubicBezTo>
                    <a:pt x="261" y="125"/>
                    <a:pt x="252" y="133"/>
                    <a:pt x="250" y="144"/>
                  </a:cubicBezTo>
                  <a:cubicBezTo>
                    <a:pt x="182" y="144"/>
                    <a:pt x="182" y="144"/>
                    <a:pt x="182" y="144"/>
                  </a:cubicBezTo>
                  <a:cubicBezTo>
                    <a:pt x="181" y="138"/>
                    <a:pt x="179" y="132"/>
                    <a:pt x="176" y="127"/>
                  </a:cubicBezTo>
                  <a:cubicBezTo>
                    <a:pt x="204" y="99"/>
                    <a:pt x="204" y="99"/>
                    <a:pt x="204" y="99"/>
                  </a:cubicBezTo>
                  <a:cubicBezTo>
                    <a:pt x="207" y="101"/>
                    <a:pt x="210" y="102"/>
                    <a:pt x="213" y="102"/>
                  </a:cubicBezTo>
                  <a:cubicBezTo>
                    <a:pt x="217" y="102"/>
                    <a:pt x="221" y="100"/>
                    <a:pt x="224" y="97"/>
                  </a:cubicBezTo>
                  <a:cubicBezTo>
                    <a:pt x="230" y="91"/>
                    <a:pt x="230" y="81"/>
                    <a:pt x="224" y="75"/>
                  </a:cubicBezTo>
                  <a:cubicBezTo>
                    <a:pt x="221" y="72"/>
                    <a:pt x="217" y="70"/>
                    <a:pt x="213" y="70"/>
                  </a:cubicBezTo>
                  <a:cubicBezTo>
                    <a:pt x="209" y="70"/>
                    <a:pt x="205" y="72"/>
                    <a:pt x="202" y="75"/>
                  </a:cubicBezTo>
                  <a:cubicBezTo>
                    <a:pt x="196" y="80"/>
                    <a:pt x="196" y="89"/>
                    <a:pt x="200" y="95"/>
                  </a:cubicBezTo>
                  <a:cubicBezTo>
                    <a:pt x="172" y="123"/>
                    <a:pt x="172" y="123"/>
                    <a:pt x="172" y="123"/>
                  </a:cubicBezTo>
                  <a:cubicBezTo>
                    <a:pt x="166" y="116"/>
                    <a:pt x="158" y="112"/>
                    <a:pt x="149" y="112"/>
                  </a:cubicBezTo>
                  <a:cubicBezTo>
                    <a:pt x="149" y="43"/>
                    <a:pt x="149" y="43"/>
                    <a:pt x="149" y="43"/>
                  </a:cubicBezTo>
                  <a:cubicBezTo>
                    <a:pt x="160" y="41"/>
                    <a:pt x="168" y="32"/>
                    <a:pt x="168" y="21"/>
                  </a:cubicBezTo>
                  <a:cubicBezTo>
                    <a:pt x="168" y="10"/>
                    <a:pt x="158" y="0"/>
                    <a:pt x="147" y="0"/>
                  </a:cubicBezTo>
                  <a:cubicBezTo>
                    <a:pt x="135" y="0"/>
                    <a:pt x="125" y="10"/>
                    <a:pt x="125" y="21"/>
                  </a:cubicBezTo>
                  <a:cubicBezTo>
                    <a:pt x="125" y="32"/>
                    <a:pt x="133" y="41"/>
                    <a:pt x="144" y="43"/>
                  </a:cubicBezTo>
                  <a:cubicBezTo>
                    <a:pt x="144" y="112"/>
                    <a:pt x="144" y="112"/>
                    <a:pt x="144" y="112"/>
                  </a:cubicBezTo>
                  <a:cubicBezTo>
                    <a:pt x="138" y="112"/>
                    <a:pt x="132" y="114"/>
                    <a:pt x="127" y="117"/>
                  </a:cubicBezTo>
                  <a:cubicBezTo>
                    <a:pt x="105" y="95"/>
                    <a:pt x="105" y="95"/>
                    <a:pt x="105" y="95"/>
                  </a:cubicBezTo>
                  <a:cubicBezTo>
                    <a:pt x="109" y="89"/>
                    <a:pt x="108" y="80"/>
                    <a:pt x="103" y="75"/>
                  </a:cubicBezTo>
                  <a:cubicBezTo>
                    <a:pt x="100" y="72"/>
                    <a:pt x="96" y="70"/>
                    <a:pt x="92" y="70"/>
                  </a:cubicBezTo>
                  <a:cubicBezTo>
                    <a:pt x="88" y="70"/>
                    <a:pt x="84" y="72"/>
                    <a:pt x="81" y="75"/>
                  </a:cubicBezTo>
                  <a:cubicBezTo>
                    <a:pt x="75" y="81"/>
                    <a:pt x="75" y="91"/>
                    <a:pt x="81" y="97"/>
                  </a:cubicBezTo>
                  <a:cubicBezTo>
                    <a:pt x="84" y="100"/>
                    <a:pt x="88" y="102"/>
                    <a:pt x="92" y="102"/>
                  </a:cubicBezTo>
                  <a:cubicBezTo>
                    <a:pt x="95" y="102"/>
                    <a:pt x="98" y="101"/>
                    <a:pt x="101" y="99"/>
                  </a:cubicBezTo>
                  <a:cubicBezTo>
                    <a:pt x="123" y="121"/>
                    <a:pt x="123" y="121"/>
                    <a:pt x="123" y="121"/>
                  </a:cubicBezTo>
                  <a:cubicBezTo>
                    <a:pt x="116" y="127"/>
                    <a:pt x="112" y="135"/>
                    <a:pt x="112" y="144"/>
                  </a:cubicBezTo>
                  <a:cubicBezTo>
                    <a:pt x="43" y="144"/>
                    <a:pt x="43" y="144"/>
                    <a:pt x="43" y="144"/>
                  </a:cubicBezTo>
                  <a:cubicBezTo>
                    <a:pt x="41" y="133"/>
                    <a:pt x="32" y="125"/>
                    <a:pt x="21" y="125"/>
                  </a:cubicBezTo>
                  <a:cubicBezTo>
                    <a:pt x="10" y="125"/>
                    <a:pt x="0" y="135"/>
                    <a:pt x="0" y="147"/>
                  </a:cubicBezTo>
                  <a:cubicBezTo>
                    <a:pt x="0" y="159"/>
                    <a:pt x="10" y="168"/>
                    <a:pt x="21" y="168"/>
                  </a:cubicBezTo>
                  <a:cubicBezTo>
                    <a:pt x="32" y="168"/>
                    <a:pt x="41" y="160"/>
                    <a:pt x="43" y="149"/>
                  </a:cubicBezTo>
                  <a:cubicBezTo>
                    <a:pt x="112" y="149"/>
                    <a:pt x="112" y="149"/>
                    <a:pt x="112" y="149"/>
                  </a:cubicBezTo>
                  <a:cubicBezTo>
                    <a:pt x="112" y="158"/>
                    <a:pt x="116" y="166"/>
                    <a:pt x="123" y="172"/>
                  </a:cubicBezTo>
                  <a:cubicBezTo>
                    <a:pt x="101" y="194"/>
                    <a:pt x="101" y="194"/>
                    <a:pt x="101" y="194"/>
                  </a:cubicBezTo>
                  <a:cubicBezTo>
                    <a:pt x="98" y="192"/>
                    <a:pt x="95" y="191"/>
                    <a:pt x="92" y="191"/>
                  </a:cubicBezTo>
                  <a:cubicBezTo>
                    <a:pt x="88" y="191"/>
                    <a:pt x="84" y="193"/>
                    <a:pt x="81" y="196"/>
                  </a:cubicBezTo>
                  <a:cubicBezTo>
                    <a:pt x="78" y="199"/>
                    <a:pt x="76" y="203"/>
                    <a:pt x="76" y="207"/>
                  </a:cubicBezTo>
                  <a:cubicBezTo>
                    <a:pt x="76" y="211"/>
                    <a:pt x="78" y="215"/>
                    <a:pt x="81" y="218"/>
                  </a:cubicBezTo>
                  <a:cubicBezTo>
                    <a:pt x="84" y="221"/>
                    <a:pt x="88" y="223"/>
                    <a:pt x="92" y="223"/>
                  </a:cubicBezTo>
                  <a:cubicBezTo>
                    <a:pt x="96" y="223"/>
                    <a:pt x="100" y="221"/>
                    <a:pt x="103" y="218"/>
                  </a:cubicBezTo>
                  <a:cubicBezTo>
                    <a:pt x="108" y="213"/>
                    <a:pt x="109" y="204"/>
                    <a:pt x="105" y="198"/>
                  </a:cubicBezTo>
                  <a:cubicBezTo>
                    <a:pt x="127" y="176"/>
                    <a:pt x="127" y="176"/>
                    <a:pt x="127" y="176"/>
                  </a:cubicBezTo>
                  <a:cubicBezTo>
                    <a:pt x="132" y="179"/>
                    <a:pt x="138" y="181"/>
                    <a:pt x="144" y="182"/>
                  </a:cubicBezTo>
                  <a:cubicBezTo>
                    <a:pt x="144" y="250"/>
                    <a:pt x="144" y="250"/>
                    <a:pt x="144" y="250"/>
                  </a:cubicBezTo>
                  <a:cubicBezTo>
                    <a:pt x="133" y="252"/>
                    <a:pt x="125" y="261"/>
                    <a:pt x="125" y="272"/>
                  </a:cubicBezTo>
                  <a:cubicBezTo>
                    <a:pt x="125" y="284"/>
                    <a:pt x="135" y="293"/>
                    <a:pt x="147" y="293"/>
                  </a:cubicBezTo>
                  <a:cubicBezTo>
                    <a:pt x="158" y="293"/>
                    <a:pt x="168" y="284"/>
                    <a:pt x="168" y="272"/>
                  </a:cubicBezTo>
                  <a:cubicBezTo>
                    <a:pt x="168" y="261"/>
                    <a:pt x="160" y="252"/>
                    <a:pt x="149" y="250"/>
                  </a:cubicBezTo>
                  <a:cubicBezTo>
                    <a:pt x="149" y="182"/>
                    <a:pt x="149" y="182"/>
                    <a:pt x="149" y="182"/>
                  </a:cubicBezTo>
                  <a:cubicBezTo>
                    <a:pt x="158" y="181"/>
                    <a:pt x="166" y="177"/>
                    <a:pt x="172" y="171"/>
                  </a:cubicBezTo>
                  <a:cubicBezTo>
                    <a:pt x="200" y="198"/>
                    <a:pt x="200" y="198"/>
                    <a:pt x="200" y="198"/>
                  </a:cubicBezTo>
                  <a:cubicBezTo>
                    <a:pt x="196" y="204"/>
                    <a:pt x="196" y="213"/>
                    <a:pt x="202" y="218"/>
                  </a:cubicBezTo>
                  <a:cubicBezTo>
                    <a:pt x="205" y="221"/>
                    <a:pt x="209" y="223"/>
                    <a:pt x="213" y="223"/>
                  </a:cubicBezTo>
                  <a:cubicBezTo>
                    <a:pt x="217" y="223"/>
                    <a:pt x="221" y="221"/>
                    <a:pt x="224" y="218"/>
                  </a:cubicBezTo>
                  <a:cubicBezTo>
                    <a:pt x="230" y="212"/>
                    <a:pt x="230" y="202"/>
                    <a:pt x="224" y="196"/>
                  </a:cubicBezTo>
                  <a:cubicBezTo>
                    <a:pt x="221" y="193"/>
                    <a:pt x="217" y="191"/>
                    <a:pt x="213" y="191"/>
                  </a:cubicBezTo>
                  <a:cubicBezTo>
                    <a:pt x="210" y="191"/>
                    <a:pt x="206" y="192"/>
                    <a:pt x="204" y="194"/>
                  </a:cubicBezTo>
                  <a:cubicBezTo>
                    <a:pt x="176" y="166"/>
                    <a:pt x="176" y="166"/>
                    <a:pt x="176" y="166"/>
                  </a:cubicBezTo>
                  <a:cubicBezTo>
                    <a:pt x="179" y="161"/>
                    <a:pt x="181" y="156"/>
                    <a:pt x="182" y="149"/>
                  </a:cubicBezTo>
                  <a:cubicBezTo>
                    <a:pt x="250" y="149"/>
                    <a:pt x="250" y="149"/>
                    <a:pt x="250" y="149"/>
                  </a:cubicBezTo>
                  <a:cubicBezTo>
                    <a:pt x="252" y="160"/>
                    <a:pt x="261" y="168"/>
                    <a:pt x="272" y="168"/>
                  </a:cubicBezTo>
                  <a:cubicBezTo>
                    <a:pt x="284" y="168"/>
                    <a:pt x="293" y="159"/>
                    <a:pt x="293" y="147"/>
                  </a:cubicBezTo>
                  <a:cubicBezTo>
                    <a:pt x="293" y="135"/>
                    <a:pt x="284" y="125"/>
                    <a:pt x="272" y="1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5762625" y="4037013"/>
              <a:ext cx="561975" cy="561975"/>
            </a:xfrm>
            <a:custGeom>
              <a:avLst/>
              <a:gdLst>
                <a:gd name="T0" fmla="*/ 151 w 177"/>
                <a:gd name="T1" fmla="*/ 87 h 177"/>
                <a:gd name="T2" fmla="*/ 106 w 177"/>
                <a:gd name="T3" fmla="*/ 77 h 177"/>
                <a:gd name="T4" fmla="*/ 129 w 177"/>
                <a:gd name="T5" fmla="*/ 61 h 177"/>
                <a:gd name="T6" fmla="*/ 135 w 177"/>
                <a:gd name="T7" fmla="*/ 45 h 177"/>
                <a:gd name="T8" fmla="*/ 122 w 177"/>
                <a:gd name="T9" fmla="*/ 45 h 177"/>
                <a:gd name="T10" fmla="*/ 104 w 177"/>
                <a:gd name="T11" fmla="*/ 74 h 177"/>
                <a:gd name="T12" fmla="*/ 90 w 177"/>
                <a:gd name="T13" fmla="*/ 26 h 177"/>
                <a:gd name="T14" fmla="*/ 89 w 177"/>
                <a:gd name="T15" fmla="*/ 0 h 177"/>
                <a:gd name="T16" fmla="*/ 87 w 177"/>
                <a:gd name="T17" fmla="*/ 26 h 177"/>
                <a:gd name="T18" fmla="*/ 77 w 177"/>
                <a:gd name="T19" fmla="*/ 71 h 177"/>
                <a:gd name="T20" fmla="*/ 62 w 177"/>
                <a:gd name="T21" fmla="*/ 45 h 177"/>
                <a:gd name="T22" fmla="*/ 49 w 177"/>
                <a:gd name="T23" fmla="*/ 45 h 177"/>
                <a:gd name="T24" fmla="*/ 55 w 177"/>
                <a:gd name="T25" fmla="*/ 61 h 177"/>
                <a:gd name="T26" fmla="*/ 74 w 177"/>
                <a:gd name="T27" fmla="*/ 73 h 177"/>
                <a:gd name="T28" fmla="*/ 26 w 177"/>
                <a:gd name="T29" fmla="*/ 87 h 177"/>
                <a:gd name="T30" fmla="*/ 0 w 177"/>
                <a:gd name="T31" fmla="*/ 89 h 177"/>
                <a:gd name="T32" fmla="*/ 26 w 177"/>
                <a:gd name="T33" fmla="*/ 90 h 177"/>
                <a:gd name="T34" fmla="*/ 74 w 177"/>
                <a:gd name="T35" fmla="*/ 104 h 177"/>
                <a:gd name="T36" fmla="*/ 55 w 177"/>
                <a:gd name="T37" fmla="*/ 116 h 177"/>
                <a:gd name="T38" fmla="*/ 46 w 177"/>
                <a:gd name="T39" fmla="*/ 125 h 177"/>
                <a:gd name="T40" fmla="*/ 55 w 177"/>
                <a:gd name="T41" fmla="*/ 135 h 177"/>
                <a:gd name="T42" fmla="*/ 63 w 177"/>
                <a:gd name="T43" fmla="*/ 120 h 177"/>
                <a:gd name="T44" fmla="*/ 87 w 177"/>
                <a:gd name="T45" fmla="*/ 110 h 177"/>
                <a:gd name="T46" fmla="*/ 76 w 177"/>
                <a:gd name="T47" fmla="*/ 164 h 177"/>
                <a:gd name="T48" fmla="*/ 102 w 177"/>
                <a:gd name="T49" fmla="*/ 164 h 177"/>
                <a:gd name="T50" fmla="*/ 90 w 177"/>
                <a:gd name="T51" fmla="*/ 110 h 177"/>
                <a:gd name="T52" fmla="*/ 121 w 177"/>
                <a:gd name="T53" fmla="*/ 120 h 177"/>
                <a:gd name="T54" fmla="*/ 129 w 177"/>
                <a:gd name="T55" fmla="*/ 135 h 177"/>
                <a:gd name="T56" fmla="*/ 135 w 177"/>
                <a:gd name="T57" fmla="*/ 118 h 177"/>
                <a:gd name="T58" fmla="*/ 123 w 177"/>
                <a:gd name="T59" fmla="*/ 117 h 177"/>
                <a:gd name="T60" fmla="*/ 110 w 177"/>
                <a:gd name="T61" fmla="*/ 90 h 177"/>
                <a:gd name="T62" fmla="*/ 164 w 177"/>
                <a:gd name="T63" fmla="*/ 102 h 177"/>
                <a:gd name="T64" fmla="*/ 164 w 177"/>
                <a:gd name="T65" fmla="*/ 7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7" h="177">
                  <a:moveTo>
                    <a:pt x="164" y="76"/>
                  </a:moveTo>
                  <a:cubicBezTo>
                    <a:pt x="158" y="76"/>
                    <a:pt x="152" y="80"/>
                    <a:pt x="151" y="87"/>
                  </a:cubicBezTo>
                  <a:cubicBezTo>
                    <a:pt x="110" y="87"/>
                    <a:pt x="110" y="87"/>
                    <a:pt x="110" y="87"/>
                  </a:cubicBezTo>
                  <a:cubicBezTo>
                    <a:pt x="109" y="83"/>
                    <a:pt x="108" y="80"/>
                    <a:pt x="106" y="77"/>
                  </a:cubicBezTo>
                  <a:cubicBezTo>
                    <a:pt x="123" y="60"/>
                    <a:pt x="123" y="60"/>
                    <a:pt x="123" y="60"/>
                  </a:cubicBezTo>
                  <a:cubicBezTo>
                    <a:pt x="125" y="61"/>
                    <a:pt x="127" y="61"/>
                    <a:pt x="129" y="61"/>
                  </a:cubicBezTo>
                  <a:cubicBezTo>
                    <a:pt x="131" y="61"/>
                    <a:pt x="134" y="60"/>
                    <a:pt x="135" y="59"/>
                  </a:cubicBezTo>
                  <a:cubicBezTo>
                    <a:pt x="139" y="55"/>
                    <a:pt x="139" y="49"/>
                    <a:pt x="135" y="45"/>
                  </a:cubicBezTo>
                  <a:cubicBezTo>
                    <a:pt x="134" y="44"/>
                    <a:pt x="131" y="43"/>
                    <a:pt x="129" y="43"/>
                  </a:cubicBezTo>
                  <a:cubicBezTo>
                    <a:pt x="126" y="43"/>
                    <a:pt x="124" y="44"/>
                    <a:pt x="122" y="45"/>
                  </a:cubicBezTo>
                  <a:cubicBezTo>
                    <a:pt x="119" y="49"/>
                    <a:pt x="118" y="54"/>
                    <a:pt x="121" y="57"/>
                  </a:cubicBezTo>
                  <a:cubicBezTo>
                    <a:pt x="104" y="74"/>
                    <a:pt x="104" y="74"/>
                    <a:pt x="104" y="74"/>
                  </a:cubicBezTo>
                  <a:cubicBezTo>
                    <a:pt x="101" y="70"/>
                    <a:pt x="96" y="68"/>
                    <a:pt x="90" y="67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97" y="25"/>
                    <a:pt x="102" y="20"/>
                    <a:pt x="102" y="13"/>
                  </a:cubicBezTo>
                  <a:cubicBezTo>
                    <a:pt x="102" y="6"/>
                    <a:pt x="96" y="0"/>
                    <a:pt x="89" y="0"/>
                  </a:cubicBezTo>
                  <a:cubicBezTo>
                    <a:pt x="81" y="0"/>
                    <a:pt x="76" y="6"/>
                    <a:pt x="76" y="13"/>
                  </a:cubicBezTo>
                  <a:cubicBezTo>
                    <a:pt x="76" y="20"/>
                    <a:pt x="80" y="25"/>
                    <a:pt x="87" y="26"/>
                  </a:cubicBezTo>
                  <a:cubicBezTo>
                    <a:pt x="87" y="67"/>
                    <a:pt x="87" y="67"/>
                    <a:pt x="87" y="67"/>
                  </a:cubicBezTo>
                  <a:cubicBezTo>
                    <a:pt x="83" y="68"/>
                    <a:pt x="80" y="69"/>
                    <a:pt x="77" y="71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66" y="54"/>
                    <a:pt x="65" y="49"/>
                    <a:pt x="62" y="45"/>
                  </a:cubicBezTo>
                  <a:cubicBezTo>
                    <a:pt x="60" y="44"/>
                    <a:pt x="58" y="43"/>
                    <a:pt x="55" y="43"/>
                  </a:cubicBezTo>
                  <a:cubicBezTo>
                    <a:pt x="53" y="43"/>
                    <a:pt x="51" y="44"/>
                    <a:pt x="49" y="45"/>
                  </a:cubicBezTo>
                  <a:cubicBezTo>
                    <a:pt x="45" y="49"/>
                    <a:pt x="45" y="55"/>
                    <a:pt x="49" y="59"/>
                  </a:cubicBezTo>
                  <a:cubicBezTo>
                    <a:pt x="51" y="60"/>
                    <a:pt x="53" y="61"/>
                    <a:pt x="55" y="61"/>
                  </a:cubicBezTo>
                  <a:cubicBezTo>
                    <a:pt x="57" y="61"/>
                    <a:pt x="59" y="61"/>
                    <a:pt x="61" y="60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0" y="77"/>
                    <a:pt x="68" y="81"/>
                    <a:pt x="67" y="87"/>
                  </a:cubicBezTo>
                  <a:cubicBezTo>
                    <a:pt x="26" y="87"/>
                    <a:pt x="26" y="87"/>
                    <a:pt x="26" y="87"/>
                  </a:cubicBezTo>
                  <a:cubicBezTo>
                    <a:pt x="25" y="80"/>
                    <a:pt x="20" y="76"/>
                    <a:pt x="13" y="76"/>
                  </a:cubicBezTo>
                  <a:cubicBezTo>
                    <a:pt x="6" y="76"/>
                    <a:pt x="0" y="81"/>
                    <a:pt x="0" y="89"/>
                  </a:cubicBezTo>
                  <a:cubicBezTo>
                    <a:pt x="0" y="96"/>
                    <a:pt x="6" y="102"/>
                    <a:pt x="13" y="102"/>
                  </a:cubicBezTo>
                  <a:cubicBezTo>
                    <a:pt x="20" y="102"/>
                    <a:pt x="25" y="97"/>
                    <a:pt x="26" y="90"/>
                  </a:cubicBezTo>
                  <a:cubicBezTo>
                    <a:pt x="67" y="90"/>
                    <a:pt x="67" y="90"/>
                    <a:pt x="67" y="90"/>
                  </a:cubicBezTo>
                  <a:cubicBezTo>
                    <a:pt x="68" y="96"/>
                    <a:pt x="70" y="101"/>
                    <a:pt x="74" y="104"/>
                  </a:cubicBezTo>
                  <a:cubicBezTo>
                    <a:pt x="61" y="117"/>
                    <a:pt x="61" y="117"/>
                    <a:pt x="61" y="117"/>
                  </a:cubicBezTo>
                  <a:cubicBezTo>
                    <a:pt x="59" y="116"/>
                    <a:pt x="57" y="116"/>
                    <a:pt x="55" y="116"/>
                  </a:cubicBezTo>
                  <a:cubicBezTo>
                    <a:pt x="53" y="116"/>
                    <a:pt x="51" y="117"/>
                    <a:pt x="49" y="118"/>
                  </a:cubicBezTo>
                  <a:cubicBezTo>
                    <a:pt x="47" y="120"/>
                    <a:pt x="46" y="123"/>
                    <a:pt x="46" y="125"/>
                  </a:cubicBezTo>
                  <a:cubicBezTo>
                    <a:pt x="46" y="128"/>
                    <a:pt x="47" y="130"/>
                    <a:pt x="49" y="132"/>
                  </a:cubicBezTo>
                  <a:cubicBezTo>
                    <a:pt x="51" y="134"/>
                    <a:pt x="53" y="135"/>
                    <a:pt x="55" y="135"/>
                  </a:cubicBezTo>
                  <a:cubicBezTo>
                    <a:pt x="58" y="135"/>
                    <a:pt x="60" y="134"/>
                    <a:pt x="62" y="132"/>
                  </a:cubicBezTo>
                  <a:cubicBezTo>
                    <a:pt x="65" y="129"/>
                    <a:pt x="66" y="124"/>
                    <a:pt x="63" y="120"/>
                  </a:cubicBezTo>
                  <a:cubicBezTo>
                    <a:pt x="77" y="106"/>
                    <a:pt x="77" y="106"/>
                    <a:pt x="77" y="106"/>
                  </a:cubicBezTo>
                  <a:cubicBezTo>
                    <a:pt x="80" y="108"/>
                    <a:pt x="83" y="109"/>
                    <a:pt x="87" y="110"/>
                  </a:cubicBezTo>
                  <a:cubicBezTo>
                    <a:pt x="87" y="151"/>
                    <a:pt x="87" y="151"/>
                    <a:pt x="87" y="151"/>
                  </a:cubicBezTo>
                  <a:cubicBezTo>
                    <a:pt x="80" y="152"/>
                    <a:pt x="76" y="158"/>
                    <a:pt x="76" y="164"/>
                  </a:cubicBezTo>
                  <a:cubicBezTo>
                    <a:pt x="76" y="171"/>
                    <a:pt x="81" y="177"/>
                    <a:pt x="89" y="177"/>
                  </a:cubicBezTo>
                  <a:cubicBezTo>
                    <a:pt x="96" y="177"/>
                    <a:pt x="102" y="171"/>
                    <a:pt x="102" y="164"/>
                  </a:cubicBezTo>
                  <a:cubicBezTo>
                    <a:pt x="102" y="158"/>
                    <a:pt x="97" y="152"/>
                    <a:pt x="90" y="151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6" y="109"/>
                    <a:pt x="101" y="107"/>
                    <a:pt x="104" y="103"/>
                  </a:cubicBezTo>
                  <a:cubicBezTo>
                    <a:pt x="121" y="120"/>
                    <a:pt x="121" y="120"/>
                    <a:pt x="121" y="120"/>
                  </a:cubicBezTo>
                  <a:cubicBezTo>
                    <a:pt x="118" y="124"/>
                    <a:pt x="119" y="129"/>
                    <a:pt x="122" y="132"/>
                  </a:cubicBezTo>
                  <a:cubicBezTo>
                    <a:pt x="124" y="134"/>
                    <a:pt x="126" y="135"/>
                    <a:pt x="129" y="135"/>
                  </a:cubicBezTo>
                  <a:cubicBezTo>
                    <a:pt x="131" y="135"/>
                    <a:pt x="134" y="134"/>
                    <a:pt x="135" y="132"/>
                  </a:cubicBezTo>
                  <a:cubicBezTo>
                    <a:pt x="139" y="128"/>
                    <a:pt x="139" y="122"/>
                    <a:pt x="135" y="118"/>
                  </a:cubicBezTo>
                  <a:cubicBezTo>
                    <a:pt x="134" y="117"/>
                    <a:pt x="131" y="116"/>
                    <a:pt x="129" y="116"/>
                  </a:cubicBezTo>
                  <a:cubicBezTo>
                    <a:pt x="127" y="116"/>
                    <a:pt x="125" y="116"/>
                    <a:pt x="123" y="117"/>
                  </a:cubicBezTo>
                  <a:cubicBezTo>
                    <a:pt x="106" y="100"/>
                    <a:pt x="106" y="100"/>
                    <a:pt x="106" y="100"/>
                  </a:cubicBezTo>
                  <a:cubicBezTo>
                    <a:pt x="108" y="97"/>
                    <a:pt x="109" y="94"/>
                    <a:pt x="110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2" y="97"/>
                    <a:pt x="158" y="102"/>
                    <a:pt x="164" y="102"/>
                  </a:cubicBezTo>
                  <a:cubicBezTo>
                    <a:pt x="171" y="102"/>
                    <a:pt x="177" y="96"/>
                    <a:pt x="177" y="89"/>
                  </a:cubicBezTo>
                  <a:cubicBezTo>
                    <a:pt x="177" y="81"/>
                    <a:pt x="171" y="76"/>
                    <a:pt x="1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Text Placeholder 25"/>
          <p:cNvSpPr>
            <a:spLocks noGrp="1"/>
          </p:cNvSpPr>
          <p:nvPr>
            <p:ph type="body" sz="quarter" idx="12" hasCustomPrompt="1"/>
          </p:nvPr>
        </p:nvSpPr>
        <p:spPr>
          <a:xfrm>
            <a:off x="2628900" y="2372731"/>
            <a:ext cx="3467100" cy="426839"/>
          </a:xfrm>
        </p:spPr>
        <p:txBody>
          <a:bodyPr lIns="0" tIns="0" rIns="0" bIns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260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2000"/>
            </a:lvl2pPr>
            <a:lvl3pPr marL="0" indent="0">
              <a:spcBef>
                <a:spcPts val="0"/>
              </a:spcBef>
              <a:buNone/>
              <a:defRPr sz="2000"/>
            </a:lvl3pPr>
            <a:lvl4pPr marL="0" indent="0">
              <a:spcBef>
                <a:spcPts val="0"/>
              </a:spcBef>
              <a:buNone/>
              <a:defRPr sz="2000"/>
            </a:lvl4pPr>
            <a:lvl5pPr marL="0" indent="0">
              <a:spcBef>
                <a:spcPts val="0"/>
              </a:spcBef>
              <a:buNone/>
              <a:defRPr sz="2000"/>
            </a:lvl5pPr>
            <a:lvl6pPr marL="0" indent="0">
              <a:spcBef>
                <a:spcPts val="0"/>
              </a:spcBef>
              <a:buNone/>
              <a:defRPr sz="2000"/>
            </a:lvl6pPr>
            <a:lvl7pPr marL="0" indent="0">
              <a:spcBef>
                <a:spcPts val="0"/>
              </a:spcBef>
              <a:buNone/>
              <a:defRPr sz="2000"/>
            </a:lvl7pPr>
            <a:lvl8pPr marL="0" indent="0">
              <a:spcBef>
                <a:spcPts val="0"/>
              </a:spcBef>
              <a:buNone/>
              <a:defRPr sz="2000"/>
            </a:lvl8pPr>
            <a:lvl9pPr marL="0" indent="0">
              <a:spcBef>
                <a:spcPts val="0"/>
              </a:spcBef>
              <a:buNone/>
              <a:defRPr sz="2000"/>
            </a:lvl9pPr>
          </a:lstStyle>
          <a:p>
            <a:pPr lvl="0"/>
            <a:r>
              <a:rPr lang="en-US" dirty="0"/>
              <a:t>Greeting</a:t>
            </a:r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2628900" y="2716524"/>
            <a:ext cx="3390900" cy="77043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2000"/>
            </a:lvl2pPr>
            <a:lvl3pPr marL="0" indent="0">
              <a:spcBef>
                <a:spcPts val="0"/>
              </a:spcBef>
              <a:buNone/>
              <a:defRPr sz="2000"/>
            </a:lvl3pPr>
            <a:lvl4pPr marL="0" indent="0">
              <a:spcBef>
                <a:spcPts val="0"/>
              </a:spcBef>
              <a:buNone/>
              <a:defRPr sz="2000"/>
            </a:lvl4pPr>
            <a:lvl5pPr marL="0" indent="0">
              <a:spcBef>
                <a:spcPts val="0"/>
              </a:spcBef>
              <a:buNone/>
              <a:defRPr sz="2000"/>
            </a:lvl5pPr>
            <a:lvl6pPr marL="0" indent="0">
              <a:spcBef>
                <a:spcPts val="0"/>
              </a:spcBef>
              <a:buNone/>
              <a:defRPr sz="2000"/>
            </a:lvl6pPr>
            <a:lvl7pPr marL="0" indent="0">
              <a:spcBef>
                <a:spcPts val="0"/>
              </a:spcBef>
              <a:buNone/>
              <a:defRPr sz="2000"/>
            </a:lvl7pPr>
            <a:lvl8pPr marL="0" indent="0">
              <a:spcBef>
                <a:spcPts val="0"/>
              </a:spcBef>
              <a:buNone/>
              <a:defRPr sz="2000"/>
            </a:lvl8pPr>
            <a:lvl9pPr marL="0" indent="0">
              <a:spcBef>
                <a:spcPts val="0"/>
              </a:spcBef>
              <a:buNone/>
              <a:defRPr sz="2000"/>
            </a:lvl9pPr>
          </a:lstStyle>
          <a:p>
            <a:pPr lvl="0"/>
            <a:r>
              <a:rPr lang="en-US" dirty="0"/>
              <a:t>Type message here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628900" y="7586609"/>
            <a:ext cx="3305175" cy="419362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400" i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2000"/>
            </a:lvl2pPr>
            <a:lvl3pPr marL="0" indent="0">
              <a:spcBef>
                <a:spcPts val="0"/>
              </a:spcBef>
              <a:buNone/>
              <a:defRPr sz="2000"/>
            </a:lvl3pPr>
            <a:lvl4pPr marL="0" indent="0">
              <a:spcBef>
                <a:spcPts val="0"/>
              </a:spcBef>
              <a:buNone/>
              <a:defRPr sz="2000"/>
            </a:lvl4pPr>
            <a:lvl5pPr marL="0" indent="0">
              <a:spcBef>
                <a:spcPts val="0"/>
              </a:spcBef>
              <a:buNone/>
              <a:defRPr sz="2000"/>
            </a:lvl5pPr>
            <a:lvl6pPr marL="0" indent="0">
              <a:spcBef>
                <a:spcPts val="0"/>
              </a:spcBef>
              <a:buNone/>
              <a:defRPr sz="2000"/>
            </a:lvl6pPr>
            <a:lvl7pPr marL="0" indent="0">
              <a:spcBef>
                <a:spcPts val="0"/>
              </a:spcBef>
              <a:buNone/>
              <a:defRPr sz="2000"/>
            </a:lvl7pPr>
            <a:lvl8pPr marL="0" indent="0">
              <a:spcBef>
                <a:spcPts val="0"/>
              </a:spcBef>
              <a:buNone/>
              <a:defRPr sz="2000"/>
            </a:lvl8pPr>
            <a:lvl9pPr marL="0" indent="0">
              <a:spcBef>
                <a:spcPts val="0"/>
              </a:spcBef>
              <a:buNone/>
              <a:defRPr sz="2000"/>
            </a:lvl9pPr>
          </a:lstStyle>
          <a:p>
            <a:pPr lvl="0"/>
            <a:r>
              <a:rPr lang="en-US" dirty="0"/>
              <a:t>Sender’s name</a:t>
            </a:r>
          </a:p>
        </p:txBody>
      </p:sp>
      <p:grpSp>
        <p:nvGrpSpPr>
          <p:cNvPr id="2" name="Group 1" title="Background graphics - bottom"/>
          <p:cNvGrpSpPr/>
          <p:nvPr userDrawn="1"/>
        </p:nvGrpSpPr>
        <p:grpSpPr>
          <a:xfrm>
            <a:off x="1143227" y="5236058"/>
            <a:ext cx="5485946" cy="3656520"/>
            <a:chOff x="1143227" y="5236058"/>
            <a:chExt cx="5485946" cy="3656520"/>
          </a:xfrm>
        </p:grpSpPr>
        <p:pic>
          <p:nvPicPr>
            <p:cNvPr id="31" name="Picture 30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227" y="5236058"/>
              <a:ext cx="5485946" cy="3656520"/>
            </a:xfrm>
            <a:prstGeom prst="rect">
              <a:avLst/>
            </a:prstGeom>
          </p:spPr>
        </p:pic>
        <p:sp>
          <p:nvSpPr>
            <p:cNvPr id="32" name="Freeform 11"/>
            <p:cNvSpPr>
              <a:spLocks noChangeAspect="1"/>
            </p:cNvSpPr>
            <p:nvPr userDrawn="1"/>
          </p:nvSpPr>
          <p:spPr bwMode="auto">
            <a:xfrm>
              <a:off x="1542051" y="5676277"/>
              <a:ext cx="4700588" cy="2752344"/>
            </a:xfrm>
            <a:custGeom>
              <a:avLst/>
              <a:gdLst>
                <a:gd name="T0" fmla="*/ 1487 w 1489"/>
                <a:gd name="T1" fmla="*/ 39 h 871"/>
                <a:gd name="T2" fmla="*/ 1448 w 1489"/>
                <a:gd name="T3" fmla="*/ 1 h 871"/>
                <a:gd name="T4" fmla="*/ 39 w 1489"/>
                <a:gd name="T5" fmla="*/ 55 h 871"/>
                <a:gd name="T6" fmla="*/ 5 w 1489"/>
                <a:gd name="T7" fmla="*/ 90 h 871"/>
                <a:gd name="T8" fmla="*/ 188 w 1489"/>
                <a:gd name="T9" fmla="*/ 791 h 871"/>
                <a:gd name="T10" fmla="*/ 241 w 1489"/>
                <a:gd name="T11" fmla="*/ 827 h 871"/>
                <a:gd name="T12" fmla="*/ 1375 w 1489"/>
                <a:gd name="T13" fmla="*/ 871 h 871"/>
                <a:gd name="T14" fmla="*/ 1421 w 1489"/>
                <a:gd name="T15" fmla="*/ 833 h 871"/>
                <a:gd name="T16" fmla="*/ 1487 w 1489"/>
                <a:gd name="T17" fmla="*/ 39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9" h="871">
                  <a:moveTo>
                    <a:pt x="1487" y="39"/>
                  </a:moveTo>
                  <a:cubicBezTo>
                    <a:pt x="1489" y="17"/>
                    <a:pt x="1472" y="0"/>
                    <a:pt x="1448" y="1"/>
                  </a:cubicBezTo>
                  <a:cubicBezTo>
                    <a:pt x="978" y="19"/>
                    <a:pt x="508" y="37"/>
                    <a:pt x="39" y="55"/>
                  </a:cubicBezTo>
                  <a:cubicBezTo>
                    <a:pt x="15" y="56"/>
                    <a:pt x="0" y="72"/>
                    <a:pt x="5" y="90"/>
                  </a:cubicBezTo>
                  <a:cubicBezTo>
                    <a:pt x="66" y="319"/>
                    <a:pt x="127" y="553"/>
                    <a:pt x="188" y="791"/>
                  </a:cubicBezTo>
                  <a:cubicBezTo>
                    <a:pt x="193" y="810"/>
                    <a:pt x="217" y="826"/>
                    <a:pt x="241" y="827"/>
                  </a:cubicBezTo>
                  <a:cubicBezTo>
                    <a:pt x="619" y="841"/>
                    <a:pt x="997" y="856"/>
                    <a:pt x="1375" y="871"/>
                  </a:cubicBezTo>
                  <a:cubicBezTo>
                    <a:pt x="1398" y="871"/>
                    <a:pt x="1419" y="855"/>
                    <a:pt x="1421" y="833"/>
                  </a:cubicBezTo>
                  <a:cubicBezTo>
                    <a:pt x="1443" y="570"/>
                    <a:pt x="1465" y="305"/>
                    <a:pt x="1487" y="39"/>
                  </a:cubicBezTo>
                  <a:close/>
                </a:path>
              </a:pathLst>
            </a:custGeom>
            <a:solidFill>
              <a:srgbClr val="F11A20"/>
            </a:solidFill>
            <a:ln w="38100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5"/>
            <p:cNvSpPr>
              <a:spLocks/>
            </p:cNvSpPr>
            <p:nvPr userDrawn="1"/>
          </p:nvSpPr>
          <p:spPr bwMode="auto">
            <a:xfrm>
              <a:off x="1370013" y="5403252"/>
              <a:ext cx="1417637" cy="1416050"/>
            </a:xfrm>
            <a:custGeom>
              <a:avLst/>
              <a:gdLst>
                <a:gd name="T0" fmla="*/ 381 w 447"/>
                <a:gd name="T1" fmla="*/ 219 h 446"/>
                <a:gd name="T2" fmla="*/ 268 w 447"/>
                <a:gd name="T3" fmla="*/ 194 h 446"/>
                <a:gd name="T4" fmla="*/ 324 w 447"/>
                <a:gd name="T5" fmla="*/ 155 h 446"/>
                <a:gd name="T6" fmla="*/ 341 w 447"/>
                <a:gd name="T7" fmla="*/ 115 h 446"/>
                <a:gd name="T8" fmla="*/ 307 w 447"/>
                <a:gd name="T9" fmla="*/ 115 h 446"/>
                <a:gd name="T10" fmla="*/ 262 w 447"/>
                <a:gd name="T11" fmla="*/ 187 h 446"/>
                <a:gd name="T12" fmla="*/ 228 w 447"/>
                <a:gd name="T13" fmla="*/ 66 h 446"/>
                <a:gd name="T14" fmla="*/ 223 w 447"/>
                <a:gd name="T15" fmla="*/ 0 h 446"/>
                <a:gd name="T16" fmla="*/ 219 w 447"/>
                <a:gd name="T17" fmla="*/ 66 h 446"/>
                <a:gd name="T18" fmla="*/ 194 w 447"/>
                <a:gd name="T19" fmla="*/ 179 h 446"/>
                <a:gd name="T20" fmla="*/ 157 w 447"/>
                <a:gd name="T21" fmla="*/ 115 h 446"/>
                <a:gd name="T22" fmla="*/ 123 w 447"/>
                <a:gd name="T23" fmla="*/ 115 h 446"/>
                <a:gd name="T24" fmla="*/ 140 w 447"/>
                <a:gd name="T25" fmla="*/ 155 h 446"/>
                <a:gd name="T26" fmla="*/ 187 w 447"/>
                <a:gd name="T27" fmla="*/ 185 h 446"/>
                <a:gd name="T28" fmla="*/ 66 w 447"/>
                <a:gd name="T29" fmla="*/ 219 h 446"/>
                <a:gd name="T30" fmla="*/ 0 w 447"/>
                <a:gd name="T31" fmla="*/ 223 h 446"/>
                <a:gd name="T32" fmla="*/ 66 w 447"/>
                <a:gd name="T33" fmla="*/ 228 h 446"/>
                <a:gd name="T34" fmla="*/ 187 w 447"/>
                <a:gd name="T35" fmla="*/ 262 h 446"/>
                <a:gd name="T36" fmla="*/ 140 w 447"/>
                <a:gd name="T37" fmla="*/ 292 h 446"/>
                <a:gd name="T38" fmla="*/ 116 w 447"/>
                <a:gd name="T39" fmla="*/ 315 h 446"/>
                <a:gd name="T40" fmla="*/ 140 w 447"/>
                <a:gd name="T41" fmla="*/ 339 h 446"/>
                <a:gd name="T42" fmla="*/ 160 w 447"/>
                <a:gd name="T43" fmla="*/ 302 h 446"/>
                <a:gd name="T44" fmla="*/ 219 w 447"/>
                <a:gd name="T45" fmla="*/ 276 h 446"/>
                <a:gd name="T46" fmla="*/ 191 w 447"/>
                <a:gd name="T47" fmla="*/ 414 h 446"/>
                <a:gd name="T48" fmla="*/ 256 w 447"/>
                <a:gd name="T49" fmla="*/ 414 h 446"/>
                <a:gd name="T50" fmla="*/ 228 w 447"/>
                <a:gd name="T51" fmla="*/ 276 h 446"/>
                <a:gd name="T52" fmla="*/ 304 w 447"/>
                <a:gd name="T53" fmla="*/ 302 h 446"/>
                <a:gd name="T54" fmla="*/ 324 w 447"/>
                <a:gd name="T55" fmla="*/ 339 h 446"/>
                <a:gd name="T56" fmla="*/ 341 w 447"/>
                <a:gd name="T57" fmla="*/ 299 h 446"/>
                <a:gd name="T58" fmla="*/ 311 w 447"/>
                <a:gd name="T59" fmla="*/ 296 h 446"/>
                <a:gd name="T60" fmla="*/ 277 w 447"/>
                <a:gd name="T61" fmla="*/ 228 h 446"/>
                <a:gd name="T62" fmla="*/ 414 w 447"/>
                <a:gd name="T63" fmla="*/ 256 h 446"/>
                <a:gd name="T64" fmla="*/ 414 w 447"/>
                <a:gd name="T65" fmla="*/ 191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47" h="446">
                  <a:moveTo>
                    <a:pt x="414" y="191"/>
                  </a:moveTo>
                  <a:cubicBezTo>
                    <a:pt x="397" y="191"/>
                    <a:pt x="383" y="203"/>
                    <a:pt x="381" y="219"/>
                  </a:cubicBezTo>
                  <a:cubicBezTo>
                    <a:pt x="277" y="219"/>
                    <a:pt x="277" y="219"/>
                    <a:pt x="277" y="219"/>
                  </a:cubicBezTo>
                  <a:cubicBezTo>
                    <a:pt x="276" y="210"/>
                    <a:pt x="273" y="201"/>
                    <a:pt x="268" y="194"/>
                  </a:cubicBezTo>
                  <a:cubicBezTo>
                    <a:pt x="311" y="151"/>
                    <a:pt x="311" y="151"/>
                    <a:pt x="311" y="151"/>
                  </a:cubicBezTo>
                  <a:cubicBezTo>
                    <a:pt x="315" y="154"/>
                    <a:pt x="319" y="155"/>
                    <a:pt x="324" y="155"/>
                  </a:cubicBezTo>
                  <a:cubicBezTo>
                    <a:pt x="330" y="155"/>
                    <a:pt x="336" y="153"/>
                    <a:pt x="341" y="148"/>
                  </a:cubicBezTo>
                  <a:cubicBezTo>
                    <a:pt x="350" y="139"/>
                    <a:pt x="350" y="124"/>
                    <a:pt x="341" y="115"/>
                  </a:cubicBezTo>
                  <a:cubicBezTo>
                    <a:pt x="336" y="110"/>
                    <a:pt x="330" y="108"/>
                    <a:pt x="324" y="108"/>
                  </a:cubicBezTo>
                  <a:cubicBezTo>
                    <a:pt x="318" y="108"/>
                    <a:pt x="312" y="110"/>
                    <a:pt x="307" y="115"/>
                  </a:cubicBezTo>
                  <a:cubicBezTo>
                    <a:pt x="299" y="123"/>
                    <a:pt x="298" y="136"/>
                    <a:pt x="304" y="145"/>
                  </a:cubicBezTo>
                  <a:cubicBezTo>
                    <a:pt x="262" y="187"/>
                    <a:pt x="262" y="187"/>
                    <a:pt x="262" y="187"/>
                  </a:cubicBezTo>
                  <a:cubicBezTo>
                    <a:pt x="253" y="178"/>
                    <a:pt x="241" y="171"/>
                    <a:pt x="228" y="170"/>
                  </a:cubicBezTo>
                  <a:cubicBezTo>
                    <a:pt x="228" y="66"/>
                    <a:pt x="228" y="66"/>
                    <a:pt x="228" y="66"/>
                  </a:cubicBezTo>
                  <a:cubicBezTo>
                    <a:pt x="244" y="63"/>
                    <a:pt x="256" y="50"/>
                    <a:pt x="256" y="33"/>
                  </a:cubicBezTo>
                  <a:cubicBezTo>
                    <a:pt x="256" y="15"/>
                    <a:pt x="242" y="0"/>
                    <a:pt x="223" y="0"/>
                  </a:cubicBezTo>
                  <a:cubicBezTo>
                    <a:pt x="205" y="0"/>
                    <a:pt x="191" y="15"/>
                    <a:pt x="191" y="33"/>
                  </a:cubicBezTo>
                  <a:cubicBezTo>
                    <a:pt x="191" y="50"/>
                    <a:pt x="203" y="63"/>
                    <a:pt x="219" y="66"/>
                  </a:cubicBezTo>
                  <a:cubicBezTo>
                    <a:pt x="219" y="170"/>
                    <a:pt x="219" y="170"/>
                    <a:pt x="219" y="170"/>
                  </a:cubicBezTo>
                  <a:cubicBezTo>
                    <a:pt x="210" y="171"/>
                    <a:pt x="201" y="174"/>
                    <a:pt x="194" y="179"/>
                  </a:cubicBezTo>
                  <a:cubicBezTo>
                    <a:pt x="160" y="145"/>
                    <a:pt x="160" y="145"/>
                    <a:pt x="160" y="145"/>
                  </a:cubicBezTo>
                  <a:cubicBezTo>
                    <a:pt x="166" y="136"/>
                    <a:pt x="165" y="123"/>
                    <a:pt x="157" y="115"/>
                  </a:cubicBezTo>
                  <a:cubicBezTo>
                    <a:pt x="152" y="110"/>
                    <a:pt x="146" y="108"/>
                    <a:pt x="140" y="108"/>
                  </a:cubicBezTo>
                  <a:cubicBezTo>
                    <a:pt x="134" y="108"/>
                    <a:pt x="128" y="110"/>
                    <a:pt x="123" y="115"/>
                  </a:cubicBezTo>
                  <a:cubicBezTo>
                    <a:pt x="114" y="124"/>
                    <a:pt x="114" y="139"/>
                    <a:pt x="123" y="148"/>
                  </a:cubicBezTo>
                  <a:cubicBezTo>
                    <a:pt x="128" y="153"/>
                    <a:pt x="134" y="155"/>
                    <a:pt x="140" y="155"/>
                  </a:cubicBezTo>
                  <a:cubicBezTo>
                    <a:pt x="145" y="155"/>
                    <a:pt x="150" y="154"/>
                    <a:pt x="153" y="151"/>
                  </a:cubicBezTo>
                  <a:cubicBezTo>
                    <a:pt x="187" y="185"/>
                    <a:pt x="187" y="185"/>
                    <a:pt x="187" y="185"/>
                  </a:cubicBezTo>
                  <a:cubicBezTo>
                    <a:pt x="178" y="193"/>
                    <a:pt x="171" y="205"/>
                    <a:pt x="170" y="219"/>
                  </a:cubicBezTo>
                  <a:cubicBezTo>
                    <a:pt x="66" y="219"/>
                    <a:pt x="66" y="219"/>
                    <a:pt x="66" y="219"/>
                  </a:cubicBezTo>
                  <a:cubicBezTo>
                    <a:pt x="63" y="203"/>
                    <a:pt x="50" y="191"/>
                    <a:pt x="33" y="191"/>
                  </a:cubicBezTo>
                  <a:cubicBezTo>
                    <a:pt x="15" y="191"/>
                    <a:pt x="0" y="205"/>
                    <a:pt x="0" y="223"/>
                  </a:cubicBezTo>
                  <a:cubicBezTo>
                    <a:pt x="0" y="241"/>
                    <a:pt x="15" y="256"/>
                    <a:pt x="33" y="256"/>
                  </a:cubicBezTo>
                  <a:cubicBezTo>
                    <a:pt x="50" y="256"/>
                    <a:pt x="63" y="244"/>
                    <a:pt x="66" y="228"/>
                  </a:cubicBezTo>
                  <a:cubicBezTo>
                    <a:pt x="170" y="228"/>
                    <a:pt x="170" y="228"/>
                    <a:pt x="170" y="228"/>
                  </a:cubicBezTo>
                  <a:cubicBezTo>
                    <a:pt x="171" y="241"/>
                    <a:pt x="178" y="253"/>
                    <a:pt x="187" y="262"/>
                  </a:cubicBezTo>
                  <a:cubicBezTo>
                    <a:pt x="153" y="296"/>
                    <a:pt x="153" y="296"/>
                    <a:pt x="153" y="296"/>
                  </a:cubicBezTo>
                  <a:cubicBezTo>
                    <a:pt x="150" y="293"/>
                    <a:pt x="145" y="292"/>
                    <a:pt x="140" y="292"/>
                  </a:cubicBezTo>
                  <a:cubicBezTo>
                    <a:pt x="134" y="292"/>
                    <a:pt x="128" y="294"/>
                    <a:pt x="123" y="299"/>
                  </a:cubicBezTo>
                  <a:cubicBezTo>
                    <a:pt x="119" y="303"/>
                    <a:pt x="116" y="309"/>
                    <a:pt x="116" y="315"/>
                  </a:cubicBezTo>
                  <a:cubicBezTo>
                    <a:pt x="116" y="322"/>
                    <a:pt x="119" y="328"/>
                    <a:pt x="123" y="332"/>
                  </a:cubicBezTo>
                  <a:cubicBezTo>
                    <a:pt x="128" y="337"/>
                    <a:pt x="134" y="339"/>
                    <a:pt x="140" y="339"/>
                  </a:cubicBezTo>
                  <a:cubicBezTo>
                    <a:pt x="146" y="339"/>
                    <a:pt x="152" y="337"/>
                    <a:pt x="157" y="332"/>
                  </a:cubicBezTo>
                  <a:cubicBezTo>
                    <a:pt x="165" y="324"/>
                    <a:pt x="166" y="311"/>
                    <a:pt x="160" y="302"/>
                  </a:cubicBezTo>
                  <a:cubicBezTo>
                    <a:pt x="194" y="268"/>
                    <a:pt x="194" y="268"/>
                    <a:pt x="194" y="268"/>
                  </a:cubicBezTo>
                  <a:cubicBezTo>
                    <a:pt x="201" y="273"/>
                    <a:pt x="210" y="276"/>
                    <a:pt x="219" y="276"/>
                  </a:cubicBezTo>
                  <a:cubicBezTo>
                    <a:pt x="219" y="381"/>
                    <a:pt x="219" y="381"/>
                    <a:pt x="219" y="381"/>
                  </a:cubicBezTo>
                  <a:cubicBezTo>
                    <a:pt x="203" y="383"/>
                    <a:pt x="191" y="397"/>
                    <a:pt x="191" y="414"/>
                  </a:cubicBezTo>
                  <a:cubicBezTo>
                    <a:pt x="191" y="432"/>
                    <a:pt x="205" y="446"/>
                    <a:pt x="223" y="446"/>
                  </a:cubicBezTo>
                  <a:cubicBezTo>
                    <a:pt x="242" y="446"/>
                    <a:pt x="256" y="432"/>
                    <a:pt x="256" y="414"/>
                  </a:cubicBezTo>
                  <a:cubicBezTo>
                    <a:pt x="256" y="397"/>
                    <a:pt x="244" y="383"/>
                    <a:pt x="228" y="381"/>
                  </a:cubicBezTo>
                  <a:cubicBezTo>
                    <a:pt x="228" y="276"/>
                    <a:pt x="228" y="276"/>
                    <a:pt x="228" y="276"/>
                  </a:cubicBezTo>
                  <a:cubicBezTo>
                    <a:pt x="241" y="275"/>
                    <a:pt x="253" y="269"/>
                    <a:pt x="262" y="260"/>
                  </a:cubicBezTo>
                  <a:cubicBezTo>
                    <a:pt x="304" y="302"/>
                    <a:pt x="304" y="302"/>
                    <a:pt x="304" y="302"/>
                  </a:cubicBezTo>
                  <a:cubicBezTo>
                    <a:pt x="298" y="311"/>
                    <a:pt x="299" y="324"/>
                    <a:pt x="307" y="332"/>
                  </a:cubicBezTo>
                  <a:cubicBezTo>
                    <a:pt x="312" y="337"/>
                    <a:pt x="318" y="339"/>
                    <a:pt x="324" y="339"/>
                  </a:cubicBezTo>
                  <a:cubicBezTo>
                    <a:pt x="330" y="339"/>
                    <a:pt x="336" y="337"/>
                    <a:pt x="341" y="332"/>
                  </a:cubicBezTo>
                  <a:cubicBezTo>
                    <a:pt x="350" y="323"/>
                    <a:pt x="350" y="308"/>
                    <a:pt x="341" y="299"/>
                  </a:cubicBezTo>
                  <a:cubicBezTo>
                    <a:pt x="336" y="294"/>
                    <a:pt x="330" y="292"/>
                    <a:pt x="324" y="292"/>
                  </a:cubicBezTo>
                  <a:cubicBezTo>
                    <a:pt x="319" y="292"/>
                    <a:pt x="315" y="293"/>
                    <a:pt x="311" y="296"/>
                  </a:cubicBezTo>
                  <a:cubicBezTo>
                    <a:pt x="268" y="253"/>
                    <a:pt x="268" y="253"/>
                    <a:pt x="268" y="253"/>
                  </a:cubicBezTo>
                  <a:cubicBezTo>
                    <a:pt x="273" y="246"/>
                    <a:pt x="276" y="237"/>
                    <a:pt x="277" y="228"/>
                  </a:cubicBezTo>
                  <a:cubicBezTo>
                    <a:pt x="381" y="228"/>
                    <a:pt x="381" y="228"/>
                    <a:pt x="381" y="228"/>
                  </a:cubicBezTo>
                  <a:cubicBezTo>
                    <a:pt x="383" y="244"/>
                    <a:pt x="397" y="256"/>
                    <a:pt x="414" y="256"/>
                  </a:cubicBezTo>
                  <a:cubicBezTo>
                    <a:pt x="432" y="256"/>
                    <a:pt x="447" y="241"/>
                    <a:pt x="447" y="223"/>
                  </a:cubicBezTo>
                  <a:cubicBezTo>
                    <a:pt x="447" y="205"/>
                    <a:pt x="432" y="191"/>
                    <a:pt x="414" y="1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6"/>
            <p:cNvSpPr>
              <a:spLocks/>
            </p:cNvSpPr>
            <p:nvPr userDrawn="1"/>
          </p:nvSpPr>
          <p:spPr bwMode="auto">
            <a:xfrm>
              <a:off x="1411288" y="7682902"/>
              <a:ext cx="928687" cy="930275"/>
            </a:xfrm>
            <a:custGeom>
              <a:avLst/>
              <a:gdLst>
                <a:gd name="T0" fmla="*/ 250 w 293"/>
                <a:gd name="T1" fmla="*/ 144 h 293"/>
                <a:gd name="T2" fmla="*/ 176 w 293"/>
                <a:gd name="T3" fmla="*/ 127 h 293"/>
                <a:gd name="T4" fmla="*/ 213 w 293"/>
                <a:gd name="T5" fmla="*/ 102 h 293"/>
                <a:gd name="T6" fmla="*/ 224 w 293"/>
                <a:gd name="T7" fmla="*/ 75 h 293"/>
                <a:gd name="T8" fmla="*/ 202 w 293"/>
                <a:gd name="T9" fmla="*/ 75 h 293"/>
                <a:gd name="T10" fmla="*/ 172 w 293"/>
                <a:gd name="T11" fmla="*/ 123 h 293"/>
                <a:gd name="T12" fmla="*/ 149 w 293"/>
                <a:gd name="T13" fmla="*/ 43 h 293"/>
                <a:gd name="T14" fmla="*/ 147 w 293"/>
                <a:gd name="T15" fmla="*/ 0 h 293"/>
                <a:gd name="T16" fmla="*/ 144 w 293"/>
                <a:gd name="T17" fmla="*/ 43 h 293"/>
                <a:gd name="T18" fmla="*/ 127 w 293"/>
                <a:gd name="T19" fmla="*/ 117 h 293"/>
                <a:gd name="T20" fmla="*/ 103 w 293"/>
                <a:gd name="T21" fmla="*/ 75 h 293"/>
                <a:gd name="T22" fmla="*/ 81 w 293"/>
                <a:gd name="T23" fmla="*/ 75 h 293"/>
                <a:gd name="T24" fmla="*/ 92 w 293"/>
                <a:gd name="T25" fmla="*/ 102 h 293"/>
                <a:gd name="T26" fmla="*/ 123 w 293"/>
                <a:gd name="T27" fmla="*/ 121 h 293"/>
                <a:gd name="T28" fmla="*/ 43 w 293"/>
                <a:gd name="T29" fmla="*/ 144 h 293"/>
                <a:gd name="T30" fmla="*/ 0 w 293"/>
                <a:gd name="T31" fmla="*/ 147 h 293"/>
                <a:gd name="T32" fmla="*/ 43 w 293"/>
                <a:gd name="T33" fmla="*/ 149 h 293"/>
                <a:gd name="T34" fmla="*/ 123 w 293"/>
                <a:gd name="T35" fmla="*/ 172 h 293"/>
                <a:gd name="T36" fmla="*/ 92 w 293"/>
                <a:gd name="T37" fmla="*/ 191 h 293"/>
                <a:gd name="T38" fmla="*/ 76 w 293"/>
                <a:gd name="T39" fmla="*/ 207 h 293"/>
                <a:gd name="T40" fmla="*/ 92 w 293"/>
                <a:gd name="T41" fmla="*/ 223 h 293"/>
                <a:gd name="T42" fmla="*/ 105 w 293"/>
                <a:gd name="T43" fmla="*/ 198 h 293"/>
                <a:gd name="T44" fmla="*/ 144 w 293"/>
                <a:gd name="T45" fmla="*/ 182 h 293"/>
                <a:gd name="T46" fmla="*/ 125 w 293"/>
                <a:gd name="T47" fmla="*/ 272 h 293"/>
                <a:gd name="T48" fmla="*/ 168 w 293"/>
                <a:gd name="T49" fmla="*/ 272 h 293"/>
                <a:gd name="T50" fmla="*/ 149 w 293"/>
                <a:gd name="T51" fmla="*/ 182 h 293"/>
                <a:gd name="T52" fmla="*/ 200 w 293"/>
                <a:gd name="T53" fmla="*/ 198 h 293"/>
                <a:gd name="T54" fmla="*/ 213 w 293"/>
                <a:gd name="T55" fmla="*/ 223 h 293"/>
                <a:gd name="T56" fmla="*/ 224 w 293"/>
                <a:gd name="T57" fmla="*/ 196 h 293"/>
                <a:gd name="T58" fmla="*/ 204 w 293"/>
                <a:gd name="T59" fmla="*/ 194 h 293"/>
                <a:gd name="T60" fmla="*/ 182 w 293"/>
                <a:gd name="T61" fmla="*/ 149 h 293"/>
                <a:gd name="T62" fmla="*/ 272 w 293"/>
                <a:gd name="T63" fmla="*/ 168 h 293"/>
                <a:gd name="T64" fmla="*/ 272 w 293"/>
                <a:gd name="T65" fmla="*/ 125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3" h="293">
                  <a:moveTo>
                    <a:pt x="272" y="125"/>
                  </a:moveTo>
                  <a:cubicBezTo>
                    <a:pt x="261" y="125"/>
                    <a:pt x="252" y="133"/>
                    <a:pt x="250" y="144"/>
                  </a:cubicBezTo>
                  <a:cubicBezTo>
                    <a:pt x="182" y="144"/>
                    <a:pt x="182" y="144"/>
                    <a:pt x="182" y="144"/>
                  </a:cubicBezTo>
                  <a:cubicBezTo>
                    <a:pt x="181" y="138"/>
                    <a:pt x="179" y="132"/>
                    <a:pt x="176" y="127"/>
                  </a:cubicBezTo>
                  <a:cubicBezTo>
                    <a:pt x="204" y="99"/>
                    <a:pt x="204" y="99"/>
                    <a:pt x="204" y="99"/>
                  </a:cubicBezTo>
                  <a:cubicBezTo>
                    <a:pt x="207" y="101"/>
                    <a:pt x="210" y="102"/>
                    <a:pt x="213" y="102"/>
                  </a:cubicBezTo>
                  <a:cubicBezTo>
                    <a:pt x="217" y="102"/>
                    <a:pt x="221" y="100"/>
                    <a:pt x="224" y="97"/>
                  </a:cubicBezTo>
                  <a:cubicBezTo>
                    <a:pt x="230" y="91"/>
                    <a:pt x="230" y="81"/>
                    <a:pt x="224" y="75"/>
                  </a:cubicBezTo>
                  <a:cubicBezTo>
                    <a:pt x="221" y="72"/>
                    <a:pt x="217" y="70"/>
                    <a:pt x="213" y="70"/>
                  </a:cubicBezTo>
                  <a:cubicBezTo>
                    <a:pt x="209" y="70"/>
                    <a:pt x="205" y="72"/>
                    <a:pt x="202" y="75"/>
                  </a:cubicBezTo>
                  <a:cubicBezTo>
                    <a:pt x="196" y="80"/>
                    <a:pt x="196" y="89"/>
                    <a:pt x="200" y="95"/>
                  </a:cubicBezTo>
                  <a:cubicBezTo>
                    <a:pt x="172" y="123"/>
                    <a:pt x="172" y="123"/>
                    <a:pt x="172" y="123"/>
                  </a:cubicBezTo>
                  <a:cubicBezTo>
                    <a:pt x="166" y="116"/>
                    <a:pt x="158" y="112"/>
                    <a:pt x="149" y="112"/>
                  </a:cubicBezTo>
                  <a:cubicBezTo>
                    <a:pt x="149" y="43"/>
                    <a:pt x="149" y="43"/>
                    <a:pt x="149" y="43"/>
                  </a:cubicBezTo>
                  <a:cubicBezTo>
                    <a:pt x="160" y="41"/>
                    <a:pt x="168" y="32"/>
                    <a:pt x="168" y="21"/>
                  </a:cubicBezTo>
                  <a:cubicBezTo>
                    <a:pt x="168" y="10"/>
                    <a:pt x="158" y="0"/>
                    <a:pt x="147" y="0"/>
                  </a:cubicBezTo>
                  <a:cubicBezTo>
                    <a:pt x="135" y="0"/>
                    <a:pt x="125" y="10"/>
                    <a:pt x="125" y="21"/>
                  </a:cubicBezTo>
                  <a:cubicBezTo>
                    <a:pt x="125" y="32"/>
                    <a:pt x="133" y="41"/>
                    <a:pt x="144" y="43"/>
                  </a:cubicBezTo>
                  <a:cubicBezTo>
                    <a:pt x="144" y="112"/>
                    <a:pt x="144" y="112"/>
                    <a:pt x="144" y="112"/>
                  </a:cubicBezTo>
                  <a:cubicBezTo>
                    <a:pt x="138" y="112"/>
                    <a:pt x="132" y="114"/>
                    <a:pt x="127" y="117"/>
                  </a:cubicBezTo>
                  <a:cubicBezTo>
                    <a:pt x="105" y="95"/>
                    <a:pt x="105" y="95"/>
                    <a:pt x="105" y="95"/>
                  </a:cubicBezTo>
                  <a:cubicBezTo>
                    <a:pt x="109" y="89"/>
                    <a:pt x="108" y="80"/>
                    <a:pt x="103" y="75"/>
                  </a:cubicBezTo>
                  <a:cubicBezTo>
                    <a:pt x="100" y="72"/>
                    <a:pt x="96" y="70"/>
                    <a:pt x="92" y="70"/>
                  </a:cubicBezTo>
                  <a:cubicBezTo>
                    <a:pt x="88" y="70"/>
                    <a:pt x="84" y="72"/>
                    <a:pt x="81" y="75"/>
                  </a:cubicBezTo>
                  <a:cubicBezTo>
                    <a:pt x="75" y="81"/>
                    <a:pt x="75" y="91"/>
                    <a:pt x="81" y="97"/>
                  </a:cubicBezTo>
                  <a:cubicBezTo>
                    <a:pt x="84" y="100"/>
                    <a:pt x="88" y="102"/>
                    <a:pt x="92" y="102"/>
                  </a:cubicBezTo>
                  <a:cubicBezTo>
                    <a:pt x="95" y="102"/>
                    <a:pt x="98" y="101"/>
                    <a:pt x="101" y="99"/>
                  </a:cubicBezTo>
                  <a:cubicBezTo>
                    <a:pt x="123" y="121"/>
                    <a:pt x="123" y="121"/>
                    <a:pt x="123" y="121"/>
                  </a:cubicBezTo>
                  <a:cubicBezTo>
                    <a:pt x="116" y="127"/>
                    <a:pt x="112" y="135"/>
                    <a:pt x="112" y="144"/>
                  </a:cubicBezTo>
                  <a:cubicBezTo>
                    <a:pt x="43" y="144"/>
                    <a:pt x="43" y="144"/>
                    <a:pt x="43" y="144"/>
                  </a:cubicBezTo>
                  <a:cubicBezTo>
                    <a:pt x="41" y="133"/>
                    <a:pt x="32" y="125"/>
                    <a:pt x="21" y="125"/>
                  </a:cubicBezTo>
                  <a:cubicBezTo>
                    <a:pt x="10" y="125"/>
                    <a:pt x="0" y="135"/>
                    <a:pt x="0" y="147"/>
                  </a:cubicBezTo>
                  <a:cubicBezTo>
                    <a:pt x="0" y="159"/>
                    <a:pt x="10" y="168"/>
                    <a:pt x="21" y="168"/>
                  </a:cubicBezTo>
                  <a:cubicBezTo>
                    <a:pt x="32" y="168"/>
                    <a:pt x="41" y="160"/>
                    <a:pt x="43" y="149"/>
                  </a:cubicBezTo>
                  <a:cubicBezTo>
                    <a:pt x="112" y="149"/>
                    <a:pt x="112" y="149"/>
                    <a:pt x="112" y="149"/>
                  </a:cubicBezTo>
                  <a:cubicBezTo>
                    <a:pt x="112" y="158"/>
                    <a:pt x="116" y="166"/>
                    <a:pt x="123" y="172"/>
                  </a:cubicBezTo>
                  <a:cubicBezTo>
                    <a:pt x="101" y="194"/>
                    <a:pt x="101" y="194"/>
                    <a:pt x="101" y="194"/>
                  </a:cubicBezTo>
                  <a:cubicBezTo>
                    <a:pt x="98" y="192"/>
                    <a:pt x="95" y="191"/>
                    <a:pt x="92" y="191"/>
                  </a:cubicBezTo>
                  <a:cubicBezTo>
                    <a:pt x="88" y="191"/>
                    <a:pt x="84" y="193"/>
                    <a:pt x="81" y="196"/>
                  </a:cubicBezTo>
                  <a:cubicBezTo>
                    <a:pt x="78" y="199"/>
                    <a:pt x="76" y="203"/>
                    <a:pt x="76" y="207"/>
                  </a:cubicBezTo>
                  <a:cubicBezTo>
                    <a:pt x="76" y="211"/>
                    <a:pt x="78" y="215"/>
                    <a:pt x="81" y="218"/>
                  </a:cubicBezTo>
                  <a:cubicBezTo>
                    <a:pt x="84" y="221"/>
                    <a:pt x="88" y="223"/>
                    <a:pt x="92" y="223"/>
                  </a:cubicBezTo>
                  <a:cubicBezTo>
                    <a:pt x="96" y="223"/>
                    <a:pt x="100" y="221"/>
                    <a:pt x="103" y="218"/>
                  </a:cubicBezTo>
                  <a:cubicBezTo>
                    <a:pt x="108" y="213"/>
                    <a:pt x="109" y="204"/>
                    <a:pt x="105" y="198"/>
                  </a:cubicBezTo>
                  <a:cubicBezTo>
                    <a:pt x="127" y="176"/>
                    <a:pt x="127" y="176"/>
                    <a:pt x="127" y="176"/>
                  </a:cubicBezTo>
                  <a:cubicBezTo>
                    <a:pt x="132" y="179"/>
                    <a:pt x="138" y="181"/>
                    <a:pt x="144" y="182"/>
                  </a:cubicBezTo>
                  <a:cubicBezTo>
                    <a:pt x="144" y="250"/>
                    <a:pt x="144" y="250"/>
                    <a:pt x="144" y="250"/>
                  </a:cubicBezTo>
                  <a:cubicBezTo>
                    <a:pt x="133" y="252"/>
                    <a:pt x="125" y="261"/>
                    <a:pt x="125" y="272"/>
                  </a:cubicBezTo>
                  <a:cubicBezTo>
                    <a:pt x="125" y="284"/>
                    <a:pt x="135" y="293"/>
                    <a:pt x="147" y="293"/>
                  </a:cubicBezTo>
                  <a:cubicBezTo>
                    <a:pt x="158" y="293"/>
                    <a:pt x="168" y="284"/>
                    <a:pt x="168" y="272"/>
                  </a:cubicBezTo>
                  <a:cubicBezTo>
                    <a:pt x="168" y="261"/>
                    <a:pt x="160" y="252"/>
                    <a:pt x="149" y="250"/>
                  </a:cubicBezTo>
                  <a:cubicBezTo>
                    <a:pt x="149" y="182"/>
                    <a:pt x="149" y="182"/>
                    <a:pt x="149" y="182"/>
                  </a:cubicBezTo>
                  <a:cubicBezTo>
                    <a:pt x="158" y="181"/>
                    <a:pt x="166" y="177"/>
                    <a:pt x="172" y="171"/>
                  </a:cubicBezTo>
                  <a:cubicBezTo>
                    <a:pt x="200" y="198"/>
                    <a:pt x="200" y="198"/>
                    <a:pt x="200" y="198"/>
                  </a:cubicBezTo>
                  <a:cubicBezTo>
                    <a:pt x="196" y="204"/>
                    <a:pt x="196" y="213"/>
                    <a:pt x="202" y="218"/>
                  </a:cubicBezTo>
                  <a:cubicBezTo>
                    <a:pt x="205" y="221"/>
                    <a:pt x="209" y="223"/>
                    <a:pt x="213" y="223"/>
                  </a:cubicBezTo>
                  <a:cubicBezTo>
                    <a:pt x="217" y="223"/>
                    <a:pt x="221" y="221"/>
                    <a:pt x="224" y="218"/>
                  </a:cubicBezTo>
                  <a:cubicBezTo>
                    <a:pt x="230" y="212"/>
                    <a:pt x="230" y="202"/>
                    <a:pt x="224" y="196"/>
                  </a:cubicBezTo>
                  <a:cubicBezTo>
                    <a:pt x="221" y="193"/>
                    <a:pt x="217" y="191"/>
                    <a:pt x="213" y="191"/>
                  </a:cubicBezTo>
                  <a:cubicBezTo>
                    <a:pt x="210" y="191"/>
                    <a:pt x="206" y="192"/>
                    <a:pt x="204" y="194"/>
                  </a:cubicBezTo>
                  <a:cubicBezTo>
                    <a:pt x="176" y="166"/>
                    <a:pt x="176" y="166"/>
                    <a:pt x="176" y="166"/>
                  </a:cubicBezTo>
                  <a:cubicBezTo>
                    <a:pt x="179" y="161"/>
                    <a:pt x="181" y="156"/>
                    <a:pt x="182" y="149"/>
                  </a:cubicBezTo>
                  <a:cubicBezTo>
                    <a:pt x="250" y="149"/>
                    <a:pt x="250" y="149"/>
                    <a:pt x="250" y="149"/>
                  </a:cubicBezTo>
                  <a:cubicBezTo>
                    <a:pt x="252" y="160"/>
                    <a:pt x="261" y="168"/>
                    <a:pt x="272" y="168"/>
                  </a:cubicBezTo>
                  <a:cubicBezTo>
                    <a:pt x="284" y="168"/>
                    <a:pt x="293" y="159"/>
                    <a:pt x="293" y="147"/>
                  </a:cubicBezTo>
                  <a:cubicBezTo>
                    <a:pt x="293" y="135"/>
                    <a:pt x="284" y="125"/>
                    <a:pt x="272" y="1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"/>
            <p:cNvSpPr>
              <a:spLocks/>
            </p:cNvSpPr>
            <p:nvPr userDrawn="1"/>
          </p:nvSpPr>
          <p:spPr bwMode="auto">
            <a:xfrm>
              <a:off x="5762625" y="8105177"/>
              <a:ext cx="561975" cy="561975"/>
            </a:xfrm>
            <a:custGeom>
              <a:avLst/>
              <a:gdLst>
                <a:gd name="T0" fmla="*/ 151 w 177"/>
                <a:gd name="T1" fmla="*/ 87 h 177"/>
                <a:gd name="T2" fmla="*/ 106 w 177"/>
                <a:gd name="T3" fmla="*/ 77 h 177"/>
                <a:gd name="T4" fmla="*/ 129 w 177"/>
                <a:gd name="T5" fmla="*/ 61 h 177"/>
                <a:gd name="T6" fmla="*/ 135 w 177"/>
                <a:gd name="T7" fmla="*/ 45 h 177"/>
                <a:gd name="T8" fmla="*/ 122 w 177"/>
                <a:gd name="T9" fmla="*/ 45 h 177"/>
                <a:gd name="T10" fmla="*/ 104 w 177"/>
                <a:gd name="T11" fmla="*/ 74 h 177"/>
                <a:gd name="T12" fmla="*/ 90 w 177"/>
                <a:gd name="T13" fmla="*/ 26 h 177"/>
                <a:gd name="T14" fmla="*/ 89 w 177"/>
                <a:gd name="T15" fmla="*/ 0 h 177"/>
                <a:gd name="T16" fmla="*/ 87 w 177"/>
                <a:gd name="T17" fmla="*/ 26 h 177"/>
                <a:gd name="T18" fmla="*/ 77 w 177"/>
                <a:gd name="T19" fmla="*/ 71 h 177"/>
                <a:gd name="T20" fmla="*/ 62 w 177"/>
                <a:gd name="T21" fmla="*/ 45 h 177"/>
                <a:gd name="T22" fmla="*/ 49 w 177"/>
                <a:gd name="T23" fmla="*/ 45 h 177"/>
                <a:gd name="T24" fmla="*/ 55 w 177"/>
                <a:gd name="T25" fmla="*/ 61 h 177"/>
                <a:gd name="T26" fmla="*/ 74 w 177"/>
                <a:gd name="T27" fmla="*/ 73 h 177"/>
                <a:gd name="T28" fmla="*/ 26 w 177"/>
                <a:gd name="T29" fmla="*/ 87 h 177"/>
                <a:gd name="T30" fmla="*/ 0 w 177"/>
                <a:gd name="T31" fmla="*/ 89 h 177"/>
                <a:gd name="T32" fmla="*/ 26 w 177"/>
                <a:gd name="T33" fmla="*/ 90 h 177"/>
                <a:gd name="T34" fmla="*/ 74 w 177"/>
                <a:gd name="T35" fmla="*/ 104 h 177"/>
                <a:gd name="T36" fmla="*/ 55 w 177"/>
                <a:gd name="T37" fmla="*/ 116 h 177"/>
                <a:gd name="T38" fmla="*/ 46 w 177"/>
                <a:gd name="T39" fmla="*/ 125 h 177"/>
                <a:gd name="T40" fmla="*/ 55 w 177"/>
                <a:gd name="T41" fmla="*/ 135 h 177"/>
                <a:gd name="T42" fmla="*/ 63 w 177"/>
                <a:gd name="T43" fmla="*/ 120 h 177"/>
                <a:gd name="T44" fmla="*/ 87 w 177"/>
                <a:gd name="T45" fmla="*/ 110 h 177"/>
                <a:gd name="T46" fmla="*/ 76 w 177"/>
                <a:gd name="T47" fmla="*/ 164 h 177"/>
                <a:gd name="T48" fmla="*/ 102 w 177"/>
                <a:gd name="T49" fmla="*/ 164 h 177"/>
                <a:gd name="T50" fmla="*/ 90 w 177"/>
                <a:gd name="T51" fmla="*/ 110 h 177"/>
                <a:gd name="T52" fmla="*/ 121 w 177"/>
                <a:gd name="T53" fmla="*/ 120 h 177"/>
                <a:gd name="T54" fmla="*/ 129 w 177"/>
                <a:gd name="T55" fmla="*/ 135 h 177"/>
                <a:gd name="T56" fmla="*/ 135 w 177"/>
                <a:gd name="T57" fmla="*/ 118 h 177"/>
                <a:gd name="T58" fmla="*/ 123 w 177"/>
                <a:gd name="T59" fmla="*/ 117 h 177"/>
                <a:gd name="T60" fmla="*/ 110 w 177"/>
                <a:gd name="T61" fmla="*/ 90 h 177"/>
                <a:gd name="T62" fmla="*/ 164 w 177"/>
                <a:gd name="T63" fmla="*/ 102 h 177"/>
                <a:gd name="T64" fmla="*/ 164 w 177"/>
                <a:gd name="T65" fmla="*/ 7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7" h="177">
                  <a:moveTo>
                    <a:pt x="164" y="76"/>
                  </a:moveTo>
                  <a:cubicBezTo>
                    <a:pt x="158" y="76"/>
                    <a:pt x="152" y="80"/>
                    <a:pt x="151" y="87"/>
                  </a:cubicBezTo>
                  <a:cubicBezTo>
                    <a:pt x="110" y="87"/>
                    <a:pt x="110" y="87"/>
                    <a:pt x="110" y="87"/>
                  </a:cubicBezTo>
                  <a:cubicBezTo>
                    <a:pt x="109" y="83"/>
                    <a:pt x="108" y="80"/>
                    <a:pt x="106" y="77"/>
                  </a:cubicBezTo>
                  <a:cubicBezTo>
                    <a:pt x="123" y="60"/>
                    <a:pt x="123" y="60"/>
                    <a:pt x="123" y="60"/>
                  </a:cubicBezTo>
                  <a:cubicBezTo>
                    <a:pt x="125" y="61"/>
                    <a:pt x="127" y="61"/>
                    <a:pt x="129" y="61"/>
                  </a:cubicBezTo>
                  <a:cubicBezTo>
                    <a:pt x="131" y="61"/>
                    <a:pt x="134" y="60"/>
                    <a:pt x="135" y="59"/>
                  </a:cubicBezTo>
                  <a:cubicBezTo>
                    <a:pt x="139" y="55"/>
                    <a:pt x="139" y="49"/>
                    <a:pt x="135" y="45"/>
                  </a:cubicBezTo>
                  <a:cubicBezTo>
                    <a:pt x="134" y="44"/>
                    <a:pt x="131" y="43"/>
                    <a:pt x="129" y="43"/>
                  </a:cubicBezTo>
                  <a:cubicBezTo>
                    <a:pt x="126" y="43"/>
                    <a:pt x="124" y="44"/>
                    <a:pt x="122" y="45"/>
                  </a:cubicBezTo>
                  <a:cubicBezTo>
                    <a:pt x="119" y="49"/>
                    <a:pt x="118" y="54"/>
                    <a:pt x="121" y="57"/>
                  </a:cubicBezTo>
                  <a:cubicBezTo>
                    <a:pt x="104" y="74"/>
                    <a:pt x="104" y="74"/>
                    <a:pt x="104" y="74"/>
                  </a:cubicBezTo>
                  <a:cubicBezTo>
                    <a:pt x="101" y="70"/>
                    <a:pt x="96" y="68"/>
                    <a:pt x="90" y="67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97" y="25"/>
                    <a:pt x="102" y="20"/>
                    <a:pt x="102" y="13"/>
                  </a:cubicBezTo>
                  <a:cubicBezTo>
                    <a:pt x="102" y="6"/>
                    <a:pt x="96" y="0"/>
                    <a:pt x="89" y="0"/>
                  </a:cubicBezTo>
                  <a:cubicBezTo>
                    <a:pt x="81" y="0"/>
                    <a:pt x="76" y="6"/>
                    <a:pt x="76" y="13"/>
                  </a:cubicBezTo>
                  <a:cubicBezTo>
                    <a:pt x="76" y="20"/>
                    <a:pt x="80" y="25"/>
                    <a:pt x="87" y="26"/>
                  </a:cubicBezTo>
                  <a:cubicBezTo>
                    <a:pt x="87" y="67"/>
                    <a:pt x="87" y="67"/>
                    <a:pt x="87" y="67"/>
                  </a:cubicBezTo>
                  <a:cubicBezTo>
                    <a:pt x="83" y="68"/>
                    <a:pt x="80" y="69"/>
                    <a:pt x="77" y="71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66" y="54"/>
                    <a:pt x="65" y="49"/>
                    <a:pt x="62" y="45"/>
                  </a:cubicBezTo>
                  <a:cubicBezTo>
                    <a:pt x="60" y="44"/>
                    <a:pt x="58" y="43"/>
                    <a:pt x="55" y="43"/>
                  </a:cubicBezTo>
                  <a:cubicBezTo>
                    <a:pt x="53" y="43"/>
                    <a:pt x="51" y="44"/>
                    <a:pt x="49" y="45"/>
                  </a:cubicBezTo>
                  <a:cubicBezTo>
                    <a:pt x="45" y="49"/>
                    <a:pt x="45" y="55"/>
                    <a:pt x="49" y="59"/>
                  </a:cubicBezTo>
                  <a:cubicBezTo>
                    <a:pt x="51" y="60"/>
                    <a:pt x="53" y="61"/>
                    <a:pt x="55" y="61"/>
                  </a:cubicBezTo>
                  <a:cubicBezTo>
                    <a:pt x="57" y="61"/>
                    <a:pt x="59" y="61"/>
                    <a:pt x="61" y="60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0" y="77"/>
                    <a:pt x="68" y="81"/>
                    <a:pt x="67" y="87"/>
                  </a:cubicBezTo>
                  <a:cubicBezTo>
                    <a:pt x="26" y="87"/>
                    <a:pt x="26" y="87"/>
                    <a:pt x="26" y="87"/>
                  </a:cubicBezTo>
                  <a:cubicBezTo>
                    <a:pt x="25" y="80"/>
                    <a:pt x="20" y="76"/>
                    <a:pt x="13" y="76"/>
                  </a:cubicBezTo>
                  <a:cubicBezTo>
                    <a:pt x="6" y="76"/>
                    <a:pt x="0" y="81"/>
                    <a:pt x="0" y="89"/>
                  </a:cubicBezTo>
                  <a:cubicBezTo>
                    <a:pt x="0" y="96"/>
                    <a:pt x="6" y="102"/>
                    <a:pt x="13" y="102"/>
                  </a:cubicBezTo>
                  <a:cubicBezTo>
                    <a:pt x="20" y="102"/>
                    <a:pt x="25" y="97"/>
                    <a:pt x="26" y="90"/>
                  </a:cubicBezTo>
                  <a:cubicBezTo>
                    <a:pt x="67" y="90"/>
                    <a:pt x="67" y="90"/>
                    <a:pt x="67" y="90"/>
                  </a:cubicBezTo>
                  <a:cubicBezTo>
                    <a:pt x="68" y="96"/>
                    <a:pt x="70" y="101"/>
                    <a:pt x="74" y="104"/>
                  </a:cubicBezTo>
                  <a:cubicBezTo>
                    <a:pt x="61" y="117"/>
                    <a:pt x="61" y="117"/>
                    <a:pt x="61" y="117"/>
                  </a:cubicBezTo>
                  <a:cubicBezTo>
                    <a:pt x="59" y="116"/>
                    <a:pt x="57" y="116"/>
                    <a:pt x="55" y="116"/>
                  </a:cubicBezTo>
                  <a:cubicBezTo>
                    <a:pt x="53" y="116"/>
                    <a:pt x="51" y="117"/>
                    <a:pt x="49" y="118"/>
                  </a:cubicBezTo>
                  <a:cubicBezTo>
                    <a:pt x="47" y="120"/>
                    <a:pt x="46" y="123"/>
                    <a:pt x="46" y="125"/>
                  </a:cubicBezTo>
                  <a:cubicBezTo>
                    <a:pt x="46" y="128"/>
                    <a:pt x="47" y="130"/>
                    <a:pt x="49" y="132"/>
                  </a:cubicBezTo>
                  <a:cubicBezTo>
                    <a:pt x="51" y="134"/>
                    <a:pt x="53" y="135"/>
                    <a:pt x="55" y="135"/>
                  </a:cubicBezTo>
                  <a:cubicBezTo>
                    <a:pt x="58" y="135"/>
                    <a:pt x="60" y="134"/>
                    <a:pt x="62" y="132"/>
                  </a:cubicBezTo>
                  <a:cubicBezTo>
                    <a:pt x="65" y="129"/>
                    <a:pt x="66" y="124"/>
                    <a:pt x="63" y="120"/>
                  </a:cubicBezTo>
                  <a:cubicBezTo>
                    <a:pt x="77" y="106"/>
                    <a:pt x="77" y="106"/>
                    <a:pt x="77" y="106"/>
                  </a:cubicBezTo>
                  <a:cubicBezTo>
                    <a:pt x="80" y="108"/>
                    <a:pt x="83" y="109"/>
                    <a:pt x="87" y="110"/>
                  </a:cubicBezTo>
                  <a:cubicBezTo>
                    <a:pt x="87" y="151"/>
                    <a:pt x="87" y="151"/>
                    <a:pt x="87" y="151"/>
                  </a:cubicBezTo>
                  <a:cubicBezTo>
                    <a:pt x="80" y="152"/>
                    <a:pt x="76" y="158"/>
                    <a:pt x="76" y="164"/>
                  </a:cubicBezTo>
                  <a:cubicBezTo>
                    <a:pt x="76" y="171"/>
                    <a:pt x="81" y="177"/>
                    <a:pt x="89" y="177"/>
                  </a:cubicBezTo>
                  <a:cubicBezTo>
                    <a:pt x="96" y="177"/>
                    <a:pt x="102" y="171"/>
                    <a:pt x="102" y="164"/>
                  </a:cubicBezTo>
                  <a:cubicBezTo>
                    <a:pt x="102" y="158"/>
                    <a:pt x="97" y="152"/>
                    <a:pt x="90" y="151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6" y="109"/>
                    <a:pt x="101" y="107"/>
                    <a:pt x="104" y="103"/>
                  </a:cubicBezTo>
                  <a:cubicBezTo>
                    <a:pt x="121" y="120"/>
                    <a:pt x="121" y="120"/>
                    <a:pt x="121" y="120"/>
                  </a:cubicBezTo>
                  <a:cubicBezTo>
                    <a:pt x="118" y="124"/>
                    <a:pt x="119" y="129"/>
                    <a:pt x="122" y="132"/>
                  </a:cubicBezTo>
                  <a:cubicBezTo>
                    <a:pt x="124" y="134"/>
                    <a:pt x="126" y="135"/>
                    <a:pt x="129" y="135"/>
                  </a:cubicBezTo>
                  <a:cubicBezTo>
                    <a:pt x="131" y="135"/>
                    <a:pt x="134" y="134"/>
                    <a:pt x="135" y="132"/>
                  </a:cubicBezTo>
                  <a:cubicBezTo>
                    <a:pt x="139" y="128"/>
                    <a:pt x="139" y="122"/>
                    <a:pt x="135" y="118"/>
                  </a:cubicBezTo>
                  <a:cubicBezTo>
                    <a:pt x="134" y="117"/>
                    <a:pt x="131" y="116"/>
                    <a:pt x="129" y="116"/>
                  </a:cubicBezTo>
                  <a:cubicBezTo>
                    <a:pt x="127" y="116"/>
                    <a:pt x="125" y="116"/>
                    <a:pt x="123" y="117"/>
                  </a:cubicBezTo>
                  <a:cubicBezTo>
                    <a:pt x="106" y="100"/>
                    <a:pt x="106" y="100"/>
                    <a:pt x="106" y="100"/>
                  </a:cubicBezTo>
                  <a:cubicBezTo>
                    <a:pt x="108" y="97"/>
                    <a:pt x="109" y="94"/>
                    <a:pt x="110" y="90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2" y="97"/>
                    <a:pt x="158" y="102"/>
                    <a:pt x="164" y="102"/>
                  </a:cubicBezTo>
                  <a:cubicBezTo>
                    <a:pt x="171" y="102"/>
                    <a:pt x="177" y="96"/>
                    <a:pt x="177" y="89"/>
                  </a:cubicBezTo>
                  <a:cubicBezTo>
                    <a:pt x="177" y="81"/>
                    <a:pt x="171" y="76"/>
                    <a:pt x="1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628900" y="6440895"/>
            <a:ext cx="3467100" cy="426839"/>
          </a:xfrm>
        </p:spPr>
        <p:txBody>
          <a:bodyPr lIns="0" tIns="0" rIns="0" bIns="0" anchor="t">
            <a:noAutofit/>
          </a:bodyPr>
          <a:lstStyle>
            <a:lvl1pPr marL="0" indent="0" algn="l">
              <a:spcBef>
                <a:spcPts val="0"/>
              </a:spcBef>
              <a:buNone/>
              <a:defRPr sz="260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2000"/>
            </a:lvl2pPr>
            <a:lvl3pPr marL="0" indent="0">
              <a:spcBef>
                <a:spcPts val="0"/>
              </a:spcBef>
              <a:buNone/>
              <a:defRPr sz="2000"/>
            </a:lvl3pPr>
            <a:lvl4pPr marL="0" indent="0">
              <a:spcBef>
                <a:spcPts val="0"/>
              </a:spcBef>
              <a:buNone/>
              <a:defRPr sz="2000"/>
            </a:lvl4pPr>
            <a:lvl5pPr marL="0" indent="0">
              <a:spcBef>
                <a:spcPts val="0"/>
              </a:spcBef>
              <a:buNone/>
              <a:defRPr sz="2000"/>
            </a:lvl5pPr>
            <a:lvl6pPr marL="0" indent="0">
              <a:spcBef>
                <a:spcPts val="0"/>
              </a:spcBef>
              <a:buNone/>
              <a:defRPr sz="2000"/>
            </a:lvl6pPr>
            <a:lvl7pPr marL="0" indent="0">
              <a:spcBef>
                <a:spcPts val="0"/>
              </a:spcBef>
              <a:buNone/>
              <a:defRPr sz="2000"/>
            </a:lvl7pPr>
            <a:lvl8pPr marL="0" indent="0">
              <a:spcBef>
                <a:spcPts val="0"/>
              </a:spcBef>
              <a:buNone/>
              <a:defRPr sz="2000"/>
            </a:lvl8pPr>
            <a:lvl9pPr marL="0" indent="0">
              <a:spcBef>
                <a:spcPts val="0"/>
              </a:spcBef>
              <a:buNone/>
              <a:defRPr sz="2000"/>
            </a:lvl9pPr>
          </a:lstStyle>
          <a:p>
            <a:pPr lvl="0"/>
            <a:r>
              <a:rPr lang="en-US" dirty="0"/>
              <a:t>Greeting</a:t>
            </a:r>
          </a:p>
        </p:txBody>
      </p:sp>
      <p:sp>
        <p:nvSpPr>
          <p:cNvPr id="38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2628900" y="6784688"/>
            <a:ext cx="3390900" cy="77043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2000"/>
            </a:lvl2pPr>
            <a:lvl3pPr marL="0" indent="0">
              <a:spcBef>
                <a:spcPts val="0"/>
              </a:spcBef>
              <a:buNone/>
              <a:defRPr sz="2000"/>
            </a:lvl3pPr>
            <a:lvl4pPr marL="0" indent="0">
              <a:spcBef>
                <a:spcPts val="0"/>
              </a:spcBef>
              <a:buNone/>
              <a:defRPr sz="2000"/>
            </a:lvl4pPr>
            <a:lvl5pPr marL="0" indent="0">
              <a:spcBef>
                <a:spcPts val="0"/>
              </a:spcBef>
              <a:buNone/>
              <a:defRPr sz="2000"/>
            </a:lvl5pPr>
            <a:lvl6pPr marL="0" indent="0">
              <a:spcBef>
                <a:spcPts val="0"/>
              </a:spcBef>
              <a:buNone/>
              <a:defRPr sz="2000"/>
            </a:lvl6pPr>
            <a:lvl7pPr marL="0" indent="0">
              <a:spcBef>
                <a:spcPts val="0"/>
              </a:spcBef>
              <a:buNone/>
              <a:defRPr sz="2000"/>
            </a:lvl7pPr>
            <a:lvl8pPr marL="0" indent="0">
              <a:spcBef>
                <a:spcPts val="0"/>
              </a:spcBef>
              <a:buNone/>
              <a:defRPr sz="2000"/>
            </a:lvl8pPr>
            <a:lvl9pPr marL="0" indent="0">
              <a:spcBef>
                <a:spcPts val="0"/>
              </a:spcBef>
              <a:buNone/>
              <a:defRPr sz="2000"/>
            </a:lvl9pPr>
          </a:lstStyle>
          <a:p>
            <a:pPr lvl="0"/>
            <a:r>
              <a:rPr lang="en-US" dirty="0"/>
              <a:t>Type message here</a:t>
            </a:r>
          </a:p>
        </p:txBody>
      </p:sp>
    </p:spTree>
    <p:extLst>
      <p:ext uri="{BB962C8B-B14F-4D97-AF65-F5344CB8AC3E}">
        <p14:creationId xmlns:p14="http://schemas.microsoft.com/office/powerpoint/2010/main" val="158194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0B78-83E1-4497-80F4-2C36698B5B0A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E683A-2D7E-4358-86B3-B8E4AF8BE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4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79" y="1671522"/>
            <a:ext cx="3464408" cy="2390965"/>
          </a:xfr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Merry Christmas!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630" y="5744202"/>
            <a:ext cx="2988706" cy="2390965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Merry Christmas!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3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The Christmas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Happy Holidays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Wishing you and yours a </a:t>
            </a:r>
            <a:br>
              <a:rPr lang="en-US"/>
            </a:br>
            <a:r>
              <a:rPr lang="en-US"/>
              <a:t>great holiday and New Year!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Christmas Family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Happy Holidays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Wishing you and yours a </a:t>
            </a:r>
            <a:br>
              <a:rPr lang="en-US" dirty="0"/>
            </a:br>
            <a:r>
              <a:rPr lang="en-US" dirty="0"/>
              <a:t>great holiday and New Year!</a:t>
            </a:r>
          </a:p>
        </p:txBody>
      </p:sp>
    </p:spTree>
    <p:extLst>
      <p:ext uri="{BB962C8B-B14F-4D97-AF65-F5344CB8AC3E}">
        <p14:creationId xmlns:p14="http://schemas.microsoft.com/office/powerpoint/2010/main" val="110066924"/>
      </p:ext>
    </p:extLst>
  </p:cSld>
  <p:clrMapOvr>
    <a:masterClrMapping/>
  </p:clrMapOvr>
</p:sld>
</file>

<file path=ppt/theme/theme1.xml><?xml version="1.0" encoding="utf-8"?>
<a:theme xmlns:a="http://schemas.openxmlformats.org/drawingml/2006/main" name="Christmas Card Green Stripes">
  <a:themeElements>
    <a:clrScheme name="Christmas Card Fun">
      <a:dk1>
        <a:sysClr val="windowText" lastClr="000000"/>
      </a:dk1>
      <a:lt1>
        <a:sysClr val="window" lastClr="FFFFFF"/>
      </a:lt1>
      <a:dk2>
        <a:srgbClr val="424243"/>
      </a:dk2>
      <a:lt2>
        <a:srgbClr val="D0D1D2"/>
      </a:lt2>
      <a:accent1>
        <a:srgbClr val="F11A20"/>
      </a:accent1>
      <a:accent2>
        <a:srgbClr val="00C351"/>
      </a:accent2>
      <a:accent3>
        <a:srgbClr val="088DE5"/>
      </a:accent3>
      <a:accent4>
        <a:srgbClr val="EF9000"/>
      </a:accent4>
      <a:accent5>
        <a:srgbClr val="A212A1"/>
      </a:accent5>
      <a:accent6>
        <a:srgbClr val="00B3A5"/>
      </a:accent6>
      <a:hlink>
        <a:srgbClr val="088DE5"/>
      </a:hlink>
      <a:folHlink>
        <a:srgbClr val="D0D1D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FC5DC928-C4B5-4EF6-85E9-C57D3D7BA657}" vid="{50764BC9-3260-4995-8AF2-2CD6080D929E}"/>
    </a:ext>
  </a:extLst>
</a:theme>
</file>

<file path=ppt/theme/theme2.xml><?xml version="1.0" encoding="utf-8"?>
<a:theme xmlns:a="http://schemas.openxmlformats.org/drawingml/2006/main" name="Office Theme">
  <a:themeElements>
    <a:clrScheme name="Christmas Card Fun">
      <a:dk1>
        <a:sysClr val="windowText" lastClr="000000"/>
      </a:dk1>
      <a:lt1>
        <a:sysClr val="window" lastClr="FFFFFF"/>
      </a:lt1>
      <a:dk2>
        <a:srgbClr val="424243"/>
      </a:dk2>
      <a:lt2>
        <a:srgbClr val="D0D1D2"/>
      </a:lt2>
      <a:accent1>
        <a:srgbClr val="F11A20"/>
      </a:accent1>
      <a:accent2>
        <a:srgbClr val="00C351"/>
      </a:accent2>
      <a:accent3>
        <a:srgbClr val="088DE5"/>
      </a:accent3>
      <a:accent4>
        <a:srgbClr val="EF9000"/>
      </a:accent4>
      <a:accent5>
        <a:srgbClr val="A212A1"/>
      </a:accent5>
      <a:accent6>
        <a:srgbClr val="00B3A5"/>
      </a:accent6>
      <a:hlink>
        <a:srgbClr val="088DE5"/>
      </a:hlink>
      <a:folHlink>
        <a:srgbClr val="D0D1D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ristmas Card Fun">
      <a:dk1>
        <a:sysClr val="windowText" lastClr="000000"/>
      </a:dk1>
      <a:lt1>
        <a:sysClr val="window" lastClr="FFFFFF"/>
      </a:lt1>
      <a:dk2>
        <a:srgbClr val="424243"/>
      </a:dk2>
      <a:lt2>
        <a:srgbClr val="D0D1D2"/>
      </a:lt2>
      <a:accent1>
        <a:srgbClr val="F11A20"/>
      </a:accent1>
      <a:accent2>
        <a:srgbClr val="00C351"/>
      </a:accent2>
      <a:accent3>
        <a:srgbClr val="088DE5"/>
      </a:accent3>
      <a:accent4>
        <a:srgbClr val="EF9000"/>
      </a:accent4>
      <a:accent5>
        <a:srgbClr val="A212A1"/>
      </a:accent5>
      <a:accent6>
        <a:srgbClr val="00B3A5"/>
      </a:accent6>
      <a:hlink>
        <a:srgbClr val="088DE5"/>
      </a:hlink>
      <a:folHlink>
        <a:srgbClr val="D0D1D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</TotalTime>
  <Words>128</Words>
  <Application>Microsoft Office PowerPoint</Application>
  <PresentationFormat>Custom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Christmas Card Green Stripes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Jones</dc:creator>
  <cp:lastModifiedBy>T Jones</cp:lastModifiedBy>
  <cp:revision>8</cp:revision>
  <dcterms:created xsi:type="dcterms:W3CDTF">2014-05-14T23:18:37Z</dcterms:created>
  <dcterms:modified xsi:type="dcterms:W3CDTF">2018-07-03T15:32:03Z</dcterms:modified>
</cp:coreProperties>
</file>