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7" r:id="rId2"/>
    <p:sldId id="258"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26" autoAdjust="0"/>
    <p:restoredTop sz="91932" autoAdjust="0"/>
  </p:normalViewPr>
  <p:slideViewPr>
    <p:cSldViewPr snapToGrid="0">
      <p:cViewPr varScale="1">
        <p:scale>
          <a:sx n="55" d="100"/>
          <a:sy n="55" d="100"/>
        </p:scale>
        <p:origin x="2554" y="62"/>
      </p:cViewPr>
      <p:guideLst>
        <p:guide orient="horz" pos="3168"/>
        <p:guide pos="2448"/>
      </p:guideLst>
    </p:cSldViewPr>
  </p:slideViewPr>
  <p:notesTextViewPr>
    <p:cViewPr>
      <p:scale>
        <a:sx n="1" d="1"/>
        <a:sy n="1" d="1"/>
      </p:scale>
      <p:origin x="0" y="0"/>
    </p:cViewPr>
  </p:notesTextViewPr>
  <p:notesViewPr>
    <p:cSldViewPr snapToGrid="0">
      <p:cViewPr varScale="1">
        <p:scale>
          <a:sx n="80" d="100"/>
          <a:sy n="80" d="100"/>
        </p:scale>
        <p:origin x="2136"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ED1F3-897F-4F91-808A-3C29D729589B}" type="datetimeFigureOut">
              <a:rPr lang="en-US" smtClean="0"/>
              <a:t>11/19/2014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9C530D-0F46-4512-8B4D-F8E56353EF3D}" type="slidenum">
              <a:rPr lang="en-US" smtClean="0"/>
              <a:t>‹#›</a:t>
            </a:fld>
            <a:endParaRPr lang="en-US"/>
          </a:p>
        </p:txBody>
      </p:sp>
    </p:spTree>
    <p:extLst>
      <p:ext uri="{BB962C8B-B14F-4D97-AF65-F5344CB8AC3E}">
        <p14:creationId xmlns:p14="http://schemas.microsoft.com/office/powerpoint/2010/main" val="3994844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0278A-AE00-4DB9-87F6-3C4C044CC177}" type="datetimeFigureOut">
              <a:rPr lang="en-US" smtClean="0"/>
              <a:t>11/19/2014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81C3FA-6AB9-4684-BE2A-B648EA3A05E1}" type="slidenum">
              <a:rPr lang="en-US" smtClean="0"/>
              <a:t>‹#›</a:t>
            </a:fld>
            <a:endParaRPr lang="en-US"/>
          </a:p>
        </p:txBody>
      </p:sp>
    </p:spTree>
    <p:extLst>
      <p:ext uri="{BB962C8B-B14F-4D97-AF65-F5344CB8AC3E}">
        <p14:creationId xmlns:p14="http://schemas.microsoft.com/office/powerpoint/2010/main" val="263934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Want a different</a:t>
            </a:r>
            <a:r>
              <a:rPr lang="en-US" baseline="0" dirty="0" smtClean="0"/>
              <a:t> greeting? To add your own, just select the text and enter your message. </a:t>
            </a:r>
            <a:r>
              <a:rPr lang="en-US" dirty="0" smtClean="0"/>
              <a:t>Or,</a:t>
            </a:r>
            <a:r>
              <a:rPr lang="en-US" baseline="0" dirty="0" smtClean="0"/>
              <a:t> if you’d rather start from a clean slate, press the New Slide button on the Home tab to insert a new page. Now enter your text in the empty placeholders. </a:t>
            </a:r>
            <a:r>
              <a:rPr lang="en-US" dirty="0" smtClean="0"/>
              <a:t>And did you notice we made fold and cut marks for you? They are really light, but if you don’t like them showing on your card, just delete them before you print.</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E81C3FA-6AB9-4684-BE2A-B648EA3A05E1}" type="slidenum">
              <a:rPr lang="en-US" smtClean="0"/>
              <a:t>1</a:t>
            </a:fld>
            <a:endParaRPr lang="en-US"/>
          </a:p>
        </p:txBody>
      </p:sp>
    </p:spTree>
    <p:extLst>
      <p:ext uri="{BB962C8B-B14F-4D97-AF65-F5344CB8AC3E}">
        <p14:creationId xmlns:p14="http://schemas.microsoft.com/office/powerpoint/2010/main" val="2119966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Want a different</a:t>
            </a:r>
            <a:r>
              <a:rPr lang="en-US" baseline="0" dirty="0" smtClean="0"/>
              <a:t> greeting? To add your own, just select the text and enter your message. </a:t>
            </a:r>
            <a:r>
              <a:rPr lang="en-US" dirty="0" smtClean="0"/>
              <a:t>Or,</a:t>
            </a:r>
            <a:r>
              <a:rPr lang="en-US" baseline="0" dirty="0" smtClean="0"/>
              <a:t> if you’d rather start from a clean slate, press the New Slide button on the Home tab to insert a new page. Now enter your text in the empty placeholders. </a:t>
            </a:r>
          </a:p>
        </p:txBody>
      </p:sp>
      <p:sp>
        <p:nvSpPr>
          <p:cNvPr id="4" name="Slide Number Placeholder 3"/>
          <p:cNvSpPr>
            <a:spLocks noGrp="1"/>
          </p:cNvSpPr>
          <p:nvPr>
            <p:ph type="sldNum" sz="quarter" idx="10"/>
          </p:nvPr>
        </p:nvSpPr>
        <p:spPr/>
        <p:txBody>
          <a:bodyPr/>
          <a:lstStyle/>
          <a:p>
            <a:fld id="{8E81C3FA-6AB9-4684-BE2A-B648EA3A05E1}" type="slidenum">
              <a:rPr lang="en-US" smtClean="0"/>
              <a:t>2</a:t>
            </a:fld>
            <a:endParaRPr lang="en-US"/>
          </a:p>
        </p:txBody>
      </p:sp>
    </p:spTree>
    <p:extLst>
      <p:ext uri="{BB962C8B-B14F-4D97-AF65-F5344CB8AC3E}">
        <p14:creationId xmlns:p14="http://schemas.microsoft.com/office/powerpoint/2010/main" val="247427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grpSp>
        <p:nvGrpSpPr>
          <p:cNvPr id="3" name="Group 2" title="Background graphics - top"/>
          <p:cNvGrpSpPr/>
          <p:nvPr userDrawn="1"/>
        </p:nvGrpSpPr>
        <p:grpSpPr>
          <a:xfrm>
            <a:off x="4232910" y="342900"/>
            <a:ext cx="3192780" cy="4343400"/>
            <a:chOff x="4232910" y="342900"/>
            <a:chExt cx="3192780" cy="4343400"/>
          </a:xfrm>
        </p:grpSpPr>
        <p:sp>
          <p:nvSpPr>
            <p:cNvPr id="9" name="Rectangle 8"/>
            <p:cNvSpPr/>
            <p:nvPr/>
          </p:nvSpPr>
          <p:spPr>
            <a:xfrm>
              <a:off x="4232910" y="342900"/>
              <a:ext cx="319278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343400" y="457200"/>
              <a:ext cx="2971800" cy="4114800"/>
            </a:xfrm>
            <a:prstGeom prst="rect">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5"/>
            <p:cNvSpPr>
              <a:spLocks noEditPoints="1"/>
            </p:cNvSpPr>
            <p:nvPr/>
          </p:nvSpPr>
          <p:spPr bwMode="auto">
            <a:xfrm>
              <a:off x="5846763" y="1666875"/>
              <a:ext cx="217488" cy="215900"/>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42 w 67"/>
                <a:gd name="T11" fmla="*/ 33 h 67"/>
                <a:gd name="T12" fmla="*/ 28 w 67"/>
                <a:gd name="T13" fmla="*/ 47 h 67"/>
                <a:gd name="T14" fmla="*/ 42 w 67"/>
                <a:gd name="T15" fmla="*/ 62 h 67"/>
                <a:gd name="T16" fmla="*/ 56 w 67"/>
                <a:gd name="T17" fmla="*/ 47 h 67"/>
                <a:gd name="T18" fmla="*/ 42 w 67"/>
                <a:gd name="T19" fmla="*/ 3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42" y="33"/>
                  </a:moveTo>
                  <a:cubicBezTo>
                    <a:pt x="34" y="33"/>
                    <a:pt x="28" y="40"/>
                    <a:pt x="28" y="47"/>
                  </a:cubicBezTo>
                  <a:cubicBezTo>
                    <a:pt x="28" y="55"/>
                    <a:pt x="34" y="62"/>
                    <a:pt x="42" y="62"/>
                  </a:cubicBezTo>
                  <a:cubicBezTo>
                    <a:pt x="50" y="62"/>
                    <a:pt x="56" y="55"/>
                    <a:pt x="56" y="47"/>
                  </a:cubicBezTo>
                  <a:cubicBezTo>
                    <a:pt x="56" y="40"/>
                    <a:pt x="50" y="33"/>
                    <a:pt x="42" y="3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p:cNvSpPr>
              <a:spLocks noEditPoints="1"/>
            </p:cNvSpPr>
            <p:nvPr/>
          </p:nvSpPr>
          <p:spPr bwMode="auto">
            <a:xfrm>
              <a:off x="6248400" y="2290763"/>
              <a:ext cx="115888" cy="119063"/>
            </a:xfrm>
            <a:custGeom>
              <a:avLst/>
              <a:gdLst>
                <a:gd name="T0" fmla="*/ 13 w 36"/>
                <a:gd name="T1" fmla="*/ 2 h 37"/>
                <a:gd name="T2" fmla="*/ 34 w 36"/>
                <a:gd name="T3" fmla="*/ 14 h 37"/>
                <a:gd name="T4" fmla="*/ 23 w 36"/>
                <a:gd name="T5" fmla="*/ 34 h 37"/>
                <a:gd name="T6" fmla="*/ 2 w 36"/>
                <a:gd name="T7" fmla="*/ 23 h 37"/>
                <a:gd name="T8" fmla="*/ 13 w 36"/>
                <a:gd name="T9" fmla="*/ 2 h 37"/>
                <a:gd name="T10" fmla="*/ 17 w 36"/>
                <a:gd name="T11" fmla="*/ 14 h 37"/>
                <a:gd name="T12" fmla="*/ 25 w 36"/>
                <a:gd name="T13" fmla="*/ 19 h 37"/>
                <a:gd name="T14" fmla="*/ 30 w 36"/>
                <a:gd name="T15" fmla="*/ 10 h 37"/>
                <a:gd name="T16" fmla="*/ 22 w 36"/>
                <a:gd name="T17" fmla="*/ 5 h 37"/>
                <a:gd name="T18" fmla="*/ 17 w 36"/>
                <a:gd name="T19" fmla="*/ 1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7">
                  <a:moveTo>
                    <a:pt x="13" y="2"/>
                  </a:moveTo>
                  <a:cubicBezTo>
                    <a:pt x="22" y="0"/>
                    <a:pt x="31" y="5"/>
                    <a:pt x="34" y="14"/>
                  </a:cubicBezTo>
                  <a:cubicBezTo>
                    <a:pt x="36" y="22"/>
                    <a:pt x="31" y="32"/>
                    <a:pt x="23" y="34"/>
                  </a:cubicBezTo>
                  <a:cubicBezTo>
                    <a:pt x="14" y="37"/>
                    <a:pt x="5" y="32"/>
                    <a:pt x="2" y="23"/>
                  </a:cubicBezTo>
                  <a:cubicBezTo>
                    <a:pt x="0" y="14"/>
                    <a:pt x="5" y="5"/>
                    <a:pt x="13" y="2"/>
                  </a:cubicBezTo>
                  <a:close/>
                  <a:moveTo>
                    <a:pt x="17" y="14"/>
                  </a:moveTo>
                  <a:cubicBezTo>
                    <a:pt x="18" y="18"/>
                    <a:pt x="22" y="20"/>
                    <a:pt x="25" y="19"/>
                  </a:cubicBezTo>
                  <a:cubicBezTo>
                    <a:pt x="29" y="18"/>
                    <a:pt x="31" y="14"/>
                    <a:pt x="30" y="10"/>
                  </a:cubicBezTo>
                  <a:cubicBezTo>
                    <a:pt x="29" y="6"/>
                    <a:pt x="25" y="4"/>
                    <a:pt x="22" y="5"/>
                  </a:cubicBezTo>
                  <a:cubicBezTo>
                    <a:pt x="18" y="6"/>
                    <a:pt x="16" y="10"/>
                    <a:pt x="17" y="1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7"/>
            <p:cNvSpPr>
              <a:spLocks noEditPoints="1"/>
            </p:cNvSpPr>
            <p:nvPr/>
          </p:nvSpPr>
          <p:spPr bwMode="auto">
            <a:xfrm>
              <a:off x="6678613" y="3154363"/>
              <a:ext cx="174625" cy="177800"/>
            </a:xfrm>
            <a:custGeom>
              <a:avLst/>
              <a:gdLst>
                <a:gd name="T0" fmla="*/ 6 w 54"/>
                <a:gd name="T1" fmla="*/ 16 h 55"/>
                <a:gd name="T2" fmla="*/ 38 w 54"/>
                <a:gd name="T3" fmla="*/ 7 h 55"/>
                <a:gd name="T4" fmla="*/ 48 w 54"/>
                <a:gd name="T5" fmla="*/ 39 h 55"/>
                <a:gd name="T6" fmla="*/ 16 w 54"/>
                <a:gd name="T7" fmla="*/ 49 h 55"/>
                <a:gd name="T8" fmla="*/ 6 w 54"/>
                <a:gd name="T9" fmla="*/ 16 h 55"/>
                <a:gd name="T10" fmla="*/ 21 w 54"/>
                <a:gd name="T11" fmla="*/ 25 h 55"/>
                <a:gd name="T12" fmla="*/ 35 w 54"/>
                <a:gd name="T13" fmla="*/ 21 h 55"/>
                <a:gd name="T14" fmla="*/ 31 w 54"/>
                <a:gd name="T15" fmla="*/ 7 h 55"/>
                <a:gd name="T16" fmla="*/ 17 w 54"/>
                <a:gd name="T17" fmla="*/ 11 h 55"/>
                <a:gd name="T18" fmla="*/ 21 w 54"/>
                <a:gd name="T19" fmla="*/ 2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5">
                  <a:moveTo>
                    <a:pt x="6" y="16"/>
                  </a:moveTo>
                  <a:cubicBezTo>
                    <a:pt x="12" y="5"/>
                    <a:pt x="26" y="0"/>
                    <a:pt x="38" y="7"/>
                  </a:cubicBezTo>
                  <a:cubicBezTo>
                    <a:pt x="50" y="13"/>
                    <a:pt x="54" y="27"/>
                    <a:pt x="48" y="39"/>
                  </a:cubicBezTo>
                  <a:cubicBezTo>
                    <a:pt x="42" y="51"/>
                    <a:pt x="27" y="55"/>
                    <a:pt x="16" y="49"/>
                  </a:cubicBezTo>
                  <a:cubicBezTo>
                    <a:pt x="4" y="43"/>
                    <a:pt x="0" y="28"/>
                    <a:pt x="6" y="16"/>
                  </a:cubicBezTo>
                  <a:close/>
                  <a:moveTo>
                    <a:pt x="21" y="25"/>
                  </a:moveTo>
                  <a:cubicBezTo>
                    <a:pt x="26" y="27"/>
                    <a:pt x="32" y="25"/>
                    <a:pt x="35" y="21"/>
                  </a:cubicBezTo>
                  <a:cubicBezTo>
                    <a:pt x="38" y="16"/>
                    <a:pt x="36" y="9"/>
                    <a:pt x="31" y="7"/>
                  </a:cubicBezTo>
                  <a:cubicBezTo>
                    <a:pt x="26" y="4"/>
                    <a:pt x="20" y="6"/>
                    <a:pt x="17" y="11"/>
                  </a:cubicBezTo>
                  <a:cubicBezTo>
                    <a:pt x="14" y="16"/>
                    <a:pt x="16" y="22"/>
                    <a:pt x="21"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8"/>
            <p:cNvSpPr>
              <a:spLocks noEditPoints="1"/>
            </p:cNvSpPr>
            <p:nvPr/>
          </p:nvSpPr>
          <p:spPr bwMode="auto">
            <a:xfrm>
              <a:off x="6707188" y="3328988"/>
              <a:ext cx="233363" cy="233363"/>
            </a:xfrm>
            <a:custGeom>
              <a:avLst/>
              <a:gdLst>
                <a:gd name="T0" fmla="*/ 72 w 72"/>
                <a:gd name="T1" fmla="*/ 36 h 72"/>
                <a:gd name="T2" fmla="*/ 36 w 72"/>
                <a:gd name="T3" fmla="*/ 72 h 72"/>
                <a:gd name="T4" fmla="*/ 0 w 72"/>
                <a:gd name="T5" fmla="*/ 36 h 72"/>
                <a:gd name="T6" fmla="*/ 36 w 72"/>
                <a:gd name="T7" fmla="*/ 0 h 72"/>
                <a:gd name="T8" fmla="*/ 72 w 72"/>
                <a:gd name="T9" fmla="*/ 36 h 72"/>
                <a:gd name="T10" fmla="*/ 46 w 72"/>
                <a:gd name="T11" fmla="*/ 36 h 72"/>
                <a:gd name="T12" fmla="*/ 31 w 72"/>
                <a:gd name="T13" fmla="*/ 52 h 72"/>
                <a:gd name="T14" fmla="*/ 46 w 72"/>
                <a:gd name="T15" fmla="*/ 67 h 72"/>
                <a:gd name="T16" fmla="*/ 61 w 72"/>
                <a:gd name="T17" fmla="*/ 52 h 72"/>
                <a:gd name="T18" fmla="*/ 46 w 72"/>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72" y="36"/>
                  </a:moveTo>
                  <a:cubicBezTo>
                    <a:pt x="72" y="56"/>
                    <a:pt x="56" y="72"/>
                    <a:pt x="36" y="72"/>
                  </a:cubicBezTo>
                  <a:cubicBezTo>
                    <a:pt x="16" y="72"/>
                    <a:pt x="0" y="56"/>
                    <a:pt x="0" y="36"/>
                  </a:cubicBezTo>
                  <a:cubicBezTo>
                    <a:pt x="0" y="16"/>
                    <a:pt x="16" y="0"/>
                    <a:pt x="36" y="0"/>
                  </a:cubicBezTo>
                  <a:cubicBezTo>
                    <a:pt x="56" y="0"/>
                    <a:pt x="72" y="16"/>
                    <a:pt x="72" y="36"/>
                  </a:cubicBezTo>
                  <a:close/>
                  <a:moveTo>
                    <a:pt x="46" y="36"/>
                  </a:moveTo>
                  <a:cubicBezTo>
                    <a:pt x="37" y="36"/>
                    <a:pt x="31" y="43"/>
                    <a:pt x="31" y="52"/>
                  </a:cubicBezTo>
                  <a:cubicBezTo>
                    <a:pt x="31" y="60"/>
                    <a:pt x="37" y="67"/>
                    <a:pt x="46" y="67"/>
                  </a:cubicBezTo>
                  <a:cubicBezTo>
                    <a:pt x="54" y="67"/>
                    <a:pt x="61" y="60"/>
                    <a:pt x="61" y="52"/>
                  </a:cubicBezTo>
                  <a:cubicBezTo>
                    <a:pt x="61" y="43"/>
                    <a:pt x="54" y="36"/>
                    <a:pt x="46" y="36"/>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9"/>
            <p:cNvSpPr>
              <a:spLocks noEditPoints="1"/>
            </p:cNvSpPr>
            <p:nvPr/>
          </p:nvSpPr>
          <p:spPr bwMode="auto">
            <a:xfrm>
              <a:off x="5429250" y="2328863"/>
              <a:ext cx="187325" cy="187325"/>
            </a:xfrm>
            <a:custGeom>
              <a:avLst/>
              <a:gdLst>
                <a:gd name="T0" fmla="*/ 0 w 58"/>
                <a:gd name="T1" fmla="*/ 29 h 58"/>
                <a:gd name="T2" fmla="*/ 29 w 58"/>
                <a:gd name="T3" fmla="*/ 0 h 58"/>
                <a:gd name="T4" fmla="*/ 58 w 58"/>
                <a:gd name="T5" fmla="*/ 29 h 58"/>
                <a:gd name="T6" fmla="*/ 29 w 58"/>
                <a:gd name="T7" fmla="*/ 58 h 58"/>
                <a:gd name="T8" fmla="*/ 0 w 58"/>
                <a:gd name="T9" fmla="*/ 29 h 58"/>
                <a:gd name="T10" fmla="*/ 22 w 58"/>
                <a:gd name="T11" fmla="*/ 29 h 58"/>
                <a:gd name="T12" fmla="*/ 34 w 58"/>
                <a:gd name="T13" fmla="*/ 17 h 58"/>
                <a:gd name="T14" fmla="*/ 22 w 58"/>
                <a:gd name="T15" fmla="*/ 4 h 58"/>
                <a:gd name="T16" fmla="*/ 9 w 58"/>
                <a:gd name="T17" fmla="*/ 17 h 58"/>
                <a:gd name="T18" fmla="*/ 22 w 58"/>
                <a:gd name="T19"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0" y="29"/>
                  </a:moveTo>
                  <a:cubicBezTo>
                    <a:pt x="0" y="13"/>
                    <a:pt x="13" y="0"/>
                    <a:pt x="29" y="0"/>
                  </a:cubicBezTo>
                  <a:cubicBezTo>
                    <a:pt x="45" y="0"/>
                    <a:pt x="58" y="13"/>
                    <a:pt x="58" y="29"/>
                  </a:cubicBezTo>
                  <a:cubicBezTo>
                    <a:pt x="58" y="45"/>
                    <a:pt x="45" y="58"/>
                    <a:pt x="29" y="58"/>
                  </a:cubicBezTo>
                  <a:cubicBezTo>
                    <a:pt x="13" y="58"/>
                    <a:pt x="0" y="45"/>
                    <a:pt x="0" y="29"/>
                  </a:cubicBezTo>
                  <a:close/>
                  <a:moveTo>
                    <a:pt x="22" y="29"/>
                  </a:moveTo>
                  <a:cubicBezTo>
                    <a:pt x="28" y="29"/>
                    <a:pt x="34" y="24"/>
                    <a:pt x="34" y="17"/>
                  </a:cubicBezTo>
                  <a:cubicBezTo>
                    <a:pt x="34" y="10"/>
                    <a:pt x="28" y="4"/>
                    <a:pt x="22" y="4"/>
                  </a:cubicBezTo>
                  <a:cubicBezTo>
                    <a:pt x="15" y="4"/>
                    <a:pt x="9" y="10"/>
                    <a:pt x="9" y="17"/>
                  </a:cubicBezTo>
                  <a:cubicBezTo>
                    <a:pt x="9" y="24"/>
                    <a:pt x="15" y="29"/>
                    <a:pt x="22" y="2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0"/>
            <p:cNvSpPr>
              <a:spLocks noEditPoints="1"/>
            </p:cNvSpPr>
            <p:nvPr/>
          </p:nvSpPr>
          <p:spPr bwMode="auto">
            <a:xfrm>
              <a:off x="6142038" y="2144713"/>
              <a:ext cx="153988" cy="152400"/>
            </a:xfrm>
            <a:custGeom>
              <a:avLst/>
              <a:gdLst>
                <a:gd name="T0" fmla="*/ 0 w 48"/>
                <a:gd name="T1" fmla="*/ 24 h 47"/>
                <a:gd name="T2" fmla="*/ 24 w 48"/>
                <a:gd name="T3" fmla="*/ 0 h 47"/>
                <a:gd name="T4" fmla="*/ 48 w 48"/>
                <a:gd name="T5" fmla="*/ 24 h 47"/>
                <a:gd name="T6" fmla="*/ 24 w 48"/>
                <a:gd name="T7" fmla="*/ 47 h 47"/>
                <a:gd name="T8" fmla="*/ 0 w 48"/>
                <a:gd name="T9" fmla="*/ 24 h 47"/>
                <a:gd name="T10" fmla="*/ 18 w 48"/>
                <a:gd name="T11" fmla="*/ 24 h 47"/>
                <a:gd name="T12" fmla="*/ 28 w 48"/>
                <a:gd name="T13" fmla="*/ 14 h 47"/>
                <a:gd name="T14" fmla="*/ 18 w 48"/>
                <a:gd name="T15" fmla="*/ 4 h 47"/>
                <a:gd name="T16" fmla="*/ 8 w 48"/>
                <a:gd name="T17" fmla="*/ 14 h 47"/>
                <a:gd name="T18" fmla="*/ 18 w 48"/>
                <a:gd name="T19"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0" y="24"/>
                  </a:moveTo>
                  <a:cubicBezTo>
                    <a:pt x="0" y="11"/>
                    <a:pt x="11" y="0"/>
                    <a:pt x="24" y="0"/>
                  </a:cubicBezTo>
                  <a:cubicBezTo>
                    <a:pt x="37" y="0"/>
                    <a:pt x="48" y="11"/>
                    <a:pt x="48" y="24"/>
                  </a:cubicBezTo>
                  <a:cubicBezTo>
                    <a:pt x="48" y="37"/>
                    <a:pt x="37" y="47"/>
                    <a:pt x="24" y="47"/>
                  </a:cubicBezTo>
                  <a:cubicBezTo>
                    <a:pt x="11" y="47"/>
                    <a:pt x="0" y="37"/>
                    <a:pt x="0" y="24"/>
                  </a:cubicBezTo>
                  <a:close/>
                  <a:moveTo>
                    <a:pt x="18" y="24"/>
                  </a:moveTo>
                  <a:cubicBezTo>
                    <a:pt x="23" y="24"/>
                    <a:pt x="28" y="19"/>
                    <a:pt x="28" y="14"/>
                  </a:cubicBezTo>
                  <a:cubicBezTo>
                    <a:pt x="28" y="8"/>
                    <a:pt x="23" y="4"/>
                    <a:pt x="18" y="4"/>
                  </a:cubicBezTo>
                  <a:cubicBezTo>
                    <a:pt x="12" y="4"/>
                    <a:pt x="8" y="8"/>
                    <a:pt x="8" y="14"/>
                  </a:cubicBezTo>
                  <a:cubicBezTo>
                    <a:pt x="8" y="19"/>
                    <a:pt x="12" y="24"/>
                    <a:pt x="18" y="24"/>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1"/>
            <p:cNvSpPr>
              <a:spLocks noEditPoints="1"/>
            </p:cNvSpPr>
            <p:nvPr/>
          </p:nvSpPr>
          <p:spPr bwMode="auto">
            <a:xfrm>
              <a:off x="5778500" y="2717800"/>
              <a:ext cx="142875" cy="144463"/>
            </a:xfrm>
            <a:custGeom>
              <a:avLst/>
              <a:gdLst>
                <a:gd name="T0" fmla="*/ 44 w 44"/>
                <a:gd name="T1" fmla="*/ 22 h 45"/>
                <a:gd name="T2" fmla="*/ 22 w 44"/>
                <a:gd name="T3" fmla="*/ 45 h 45"/>
                <a:gd name="T4" fmla="*/ 0 w 44"/>
                <a:gd name="T5" fmla="*/ 22 h 45"/>
                <a:gd name="T6" fmla="*/ 22 w 44"/>
                <a:gd name="T7" fmla="*/ 0 h 45"/>
                <a:gd name="T8" fmla="*/ 44 w 44"/>
                <a:gd name="T9" fmla="*/ 22 h 45"/>
                <a:gd name="T10" fmla="*/ 22 w 44"/>
                <a:gd name="T11" fmla="*/ 13 h 45"/>
                <a:gd name="T12" fmla="*/ 13 w 44"/>
                <a:gd name="T13" fmla="*/ 22 h 45"/>
                <a:gd name="T14" fmla="*/ 22 w 44"/>
                <a:gd name="T15" fmla="*/ 32 h 45"/>
                <a:gd name="T16" fmla="*/ 32 w 44"/>
                <a:gd name="T17" fmla="*/ 22 h 45"/>
                <a:gd name="T18" fmla="*/ 22 w 44"/>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5">
                  <a:moveTo>
                    <a:pt x="44" y="22"/>
                  </a:moveTo>
                  <a:cubicBezTo>
                    <a:pt x="44" y="35"/>
                    <a:pt x="34" y="45"/>
                    <a:pt x="22" y="45"/>
                  </a:cubicBezTo>
                  <a:cubicBezTo>
                    <a:pt x="10" y="45"/>
                    <a:pt x="0" y="35"/>
                    <a:pt x="0" y="22"/>
                  </a:cubicBezTo>
                  <a:cubicBezTo>
                    <a:pt x="0" y="10"/>
                    <a:pt x="10" y="0"/>
                    <a:pt x="22" y="0"/>
                  </a:cubicBezTo>
                  <a:cubicBezTo>
                    <a:pt x="34" y="0"/>
                    <a:pt x="44" y="10"/>
                    <a:pt x="44" y="22"/>
                  </a:cubicBezTo>
                  <a:close/>
                  <a:moveTo>
                    <a:pt x="22" y="13"/>
                  </a:moveTo>
                  <a:cubicBezTo>
                    <a:pt x="17" y="13"/>
                    <a:pt x="13" y="17"/>
                    <a:pt x="13" y="22"/>
                  </a:cubicBezTo>
                  <a:cubicBezTo>
                    <a:pt x="13" y="28"/>
                    <a:pt x="17" y="32"/>
                    <a:pt x="22" y="32"/>
                  </a:cubicBezTo>
                  <a:cubicBezTo>
                    <a:pt x="27" y="32"/>
                    <a:pt x="32" y="28"/>
                    <a:pt x="32" y="22"/>
                  </a:cubicBezTo>
                  <a:cubicBezTo>
                    <a:pt x="32" y="17"/>
                    <a:pt x="27" y="13"/>
                    <a:pt x="22" y="13"/>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2"/>
            <p:cNvSpPr>
              <a:spLocks noEditPoints="1"/>
            </p:cNvSpPr>
            <p:nvPr/>
          </p:nvSpPr>
          <p:spPr bwMode="auto">
            <a:xfrm>
              <a:off x="6329363" y="2727325"/>
              <a:ext cx="161925" cy="161925"/>
            </a:xfrm>
            <a:custGeom>
              <a:avLst/>
              <a:gdLst>
                <a:gd name="T0" fmla="*/ 7 w 50"/>
                <a:gd name="T1" fmla="*/ 11 h 50"/>
                <a:gd name="T2" fmla="*/ 38 w 50"/>
                <a:gd name="T3" fmla="*/ 7 h 50"/>
                <a:gd name="T4" fmla="*/ 43 w 50"/>
                <a:gd name="T5" fmla="*/ 38 h 50"/>
                <a:gd name="T6" fmla="*/ 11 w 50"/>
                <a:gd name="T7" fmla="*/ 43 h 50"/>
                <a:gd name="T8" fmla="*/ 7 w 50"/>
                <a:gd name="T9" fmla="*/ 11 h 50"/>
                <a:gd name="T10" fmla="*/ 19 w 50"/>
                <a:gd name="T11" fmla="*/ 32 h 50"/>
                <a:gd name="T12" fmla="*/ 32 w 50"/>
                <a:gd name="T13" fmla="*/ 31 h 50"/>
                <a:gd name="T14" fmla="*/ 31 w 50"/>
                <a:gd name="T15" fmla="*/ 17 h 50"/>
                <a:gd name="T16" fmla="*/ 17 w 50"/>
                <a:gd name="T17" fmla="*/ 19 h 50"/>
                <a:gd name="T18" fmla="*/ 19 w 5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7" y="11"/>
                  </a:moveTo>
                  <a:cubicBezTo>
                    <a:pt x="14" y="1"/>
                    <a:pt x="28" y="0"/>
                    <a:pt x="38" y="7"/>
                  </a:cubicBezTo>
                  <a:cubicBezTo>
                    <a:pt x="48" y="14"/>
                    <a:pt x="50" y="28"/>
                    <a:pt x="43" y="38"/>
                  </a:cubicBezTo>
                  <a:cubicBezTo>
                    <a:pt x="35" y="48"/>
                    <a:pt x="21" y="50"/>
                    <a:pt x="11" y="43"/>
                  </a:cubicBezTo>
                  <a:cubicBezTo>
                    <a:pt x="1" y="35"/>
                    <a:pt x="0" y="21"/>
                    <a:pt x="7" y="11"/>
                  </a:cubicBezTo>
                  <a:close/>
                  <a:moveTo>
                    <a:pt x="19" y="32"/>
                  </a:moveTo>
                  <a:cubicBezTo>
                    <a:pt x="23" y="36"/>
                    <a:pt x="29" y="35"/>
                    <a:pt x="32" y="31"/>
                  </a:cubicBezTo>
                  <a:cubicBezTo>
                    <a:pt x="36" y="26"/>
                    <a:pt x="35" y="20"/>
                    <a:pt x="31" y="17"/>
                  </a:cubicBezTo>
                  <a:cubicBezTo>
                    <a:pt x="26" y="14"/>
                    <a:pt x="20" y="15"/>
                    <a:pt x="17" y="19"/>
                  </a:cubicBezTo>
                  <a:cubicBezTo>
                    <a:pt x="14" y="23"/>
                    <a:pt x="15" y="29"/>
                    <a:pt x="19" y="3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13"/>
            <p:cNvSpPr>
              <a:spLocks noEditPoints="1"/>
            </p:cNvSpPr>
            <p:nvPr/>
          </p:nvSpPr>
          <p:spPr bwMode="auto">
            <a:xfrm>
              <a:off x="5167313" y="2381250"/>
              <a:ext cx="146050" cy="146050"/>
            </a:xfrm>
            <a:custGeom>
              <a:avLst/>
              <a:gdLst>
                <a:gd name="T0" fmla="*/ 45 w 45"/>
                <a:gd name="T1" fmla="*/ 22 h 45"/>
                <a:gd name="T2" fmla="*/ 23 w 45"/>
                <a:gd name="T3" fmla="*/ 45 h 45"/>
                <a:gd name="T4" fmla="*/ 0 w 45"/>
                <a:gd name="T5" fmla="*/ 22 h 45"/>
                <a:gd name="T6" fmla="*/ 23 w 45"/>
                <a:gd name="T7" fmla="*/ 0 h 45"/>
                <a:gd name="T8" fmla="*/ 45 w 45"/>
                <a:gd name="T9" fmla="*/ 22 h 45"/>
                <a:gd name="T10" fmla="*/ 23 w 45"/>
                <a:gd name="T11" fmla="*/ 13 h 45"/>
                <a:gd name="T12" fmla="*/ 13 w 45"/>
                <a:gd name="T13" fmla="*/ 22 h 45"/>
                <a:gd name="T14" fmla="*/ 23 w 45"/>
                <a:gd name="T15" fmla="*/ 32 h 45"/>
                <a:gd name="T16" fmla="*/ 32 w 45"/>
                <a:gd name="T17" fmla="*/ 22 h 45"/>
                <a:gd name="T18" fmla="*/ 23 w 45"/>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45" y="22"/>
                  </a:moveTo>
                  <a:cubicBezTo>
                    <a:pt x="45" y="35"/>
                    <a:pt x="35" y="45"/>
                    <a:pt x="23" y="45"/>
                  </a:cubicBezTo>
                  <a:cubicBezTo>
                    <a:pt x="10" y="45"/>
                    <a:pt x="0" y="35"/>
                    <a:pt x="0" y="22"/>
                  </a:cubicBezTo>
                  <a:cubicBezTo>
                    <a:pt x="0" y="10"/>
                    <a:pt x="10" y="0"/>
                    <a:pt x="23" y="0"/>
                  </a:cubicBezTo>
                  <a:cubicBezTo>
                    <a:pt x="35" y="0"/>
                    <a:pt x="45" y="10"/>
                    <a:pt x="45" y="22"/>
                  </a:cubicBezTo>
                  <a:close/>
                  <a:moveTo>
                    <a:pt x="23" y="13"/>
                  </a:moveTo>
                  <a:cubicBezTo>
                    <a:pt x="17" y="13"/>
                    <a:pt x="13" y="17"/>
                    <a:pt x="13" y="22"/>
                  </a:cubicBezTo>
                  <a:cubicBezTo>
                    <a:pt x="13" y="28"/>
                    <a:pt x="17" y="32"/>
                    <a:pt x="23" y="32"/>
                  </a:cubicBezTo>
                  <a:cubicBezTo>
                    <a:pt x="28" y="32"/>
                    <a:pt x="32" y="28"/>
                    <a:pt x="32" y="22"/>
                  </a:cubicBezTo>
                  <a:cubicBezTo>
                    <a:pt x="32" y="17"/>
                    <a:pt x="28" y="13"/>
                    <a:pt x="23" y="13"/>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4"/>
            <p:cNvSpPr>
              <a:spLocks noEditPoints="1"/>
            </p:cNvSpPr>
            <p:nvPr/>
          </p:nvSpPr>
          <p:spPr bwMode="auto">
            <a:xfrm>
              <a:off x="5332413" y="2995613"/>
              <a:ext cx="217488" cy="215900"/>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33 w 67"/>
                <a:gd name="T11" fmla="*/ 19 h 67"/>
                <a:gd name="T12" fmla="*/ 19 w 67"/>
                <a:gd name="T13" fmla="*/ 33 h 67"/>
                <a:gd name="T14" fmla="*/ 33 w 67"/>
                <a:gd name="T15" fmla="*/ 48 h 67"/>
                <a:gd name="T16" fmla="*/ 48 w 67"/>
                <a:gd name="T17" fmla="*/ 33 h 67"/>
                <a:gd name="T18" fmla="*/ 33 w 67"/>
                <a:gd name="T19" fmla="*/ 1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33" y="19"/>
                  </a:moveTo>
                  <a:cubicBezTo>
                    <a:pt x="26" y="19"/>
                    <a:pt x="19" y="25"/>
                    <a:pt x="19" y="33"/>
                  </a:cubicBezTo>
                  <a:cubicBezTo>
                    <a:pt x="19" y="41"/>
                    <a:pt x="26" y="48"/>
                    <a:pt x="33" y="48"/>
                  </a:cubicBezTo>
                  <a:cubicBezTo>
                    <a:pt x="41" y="48"/>
                    <a:pt x="48" y="41"/>
                    <a:pt x="48" y="33"/>
                  </a:cubicBezTo>
                  <a:cubicBezTo>
                    <a:pt x="48" y="25"/>
                    <a:pt x="41" y="19"/>
                    <a:pt x="33" y="1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noEditPoints="1"/>
            </p:cNvSpPr>
            <p:nvPr/>
          </p:nvSpPr>
          <p:spPr bwMode="auto">
            <a:xfrm>
              <a:off x="5510213" y="1614488"/>
              <a:ext cx="258763" cy="258763"/>
            </a:xfrm>
            <a:custGeom>
              <a:avLst/>
              <a:gdLst>
                <a:gd name="T0" fmla="*/ 80 w 80"/>
                <a:gd name="T1" fmla="*/ 40 h 80"/>
                <a:gd name="T2" fmla="*/ 40 w 80"/>
                <a:gd name="T3" fmla="*/ 80 h 80"/>
                <a:gd name="T4" fmla="*/ 0 w 80"/>
                <a:gd name="T5" fmla="*/ 40 h 80"/>
                <a:gd name="T6" fmla="*/ 40 w 80"/>
                <a:gd name="T7" fmla="*/ 0 h 80"/>
                <a:gd name="T8" fmla="*/ 80 w 80"/>
                <a:gd name="T9" fmla="*/ 40 h 80"/>
                <a:gd name="T10" fmla="*/ 23 w 80"/>
                <a:gd name="T11" fmla="*/ 23 h 80"/>
                <a:gd name="T12" fmla="*/ 6 w 80"/>
                <a:gd name="T13" fmla="*/ 40 h 80"/>
                <a:gd name="T14" fmla="*/ 23 w 80"/>
                <a:gd name="T15" fmla="*/ 57 h 80"/>
                <a:gd name="T16" fmla="*/ 40 w 80"/>
                <a:gd name="T17" fmla="*/ 40 h 80"/>
                <a:gd name="T18" fmla="*/ 23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80" y="40"/>
                  </a:moveTo>
                  <a:cubicBezTo>
                    <a:pt x="80" y="62"/>
                    <a:pt x="62" y="80"/>
                    <a:pt x="40" y="80"/>
                  </a:cubicBezTo>
                  <a:cubicBezTo>
                    <a:pt x="18" y="80"/>
                    <a:pt x="0" y="62"/>
                    <a:pt x="0" y="40"/>
                  </a:cubicBezTo>
                  <a:cubicBezTo>
                    <a:pt x="0" y="18"/>
                    <a:pt x="18" y="0"/>
                    <a:pt x="40" y="0"/>
                  </a:cubicBezTo>
                  <a:cubicBezTo>
                    <a:pt x="62" y="0"/>
                    <a:pt x="80" y="18"/>
                    <a:pt x="80" y="40"/>
                  </a:cubicBezTo>
                  <a:close/>
                  <a:moveTo>
                    <a:pt x="23" y="23"/>
                  </a:moveTo>
                  <a:cubicBezTo>
                    <a:pt x="14" y="23"/>
                    <a:pt x="6" y="31"/>
                    <a:pt x="6" y="40"/>
                  </a:cubicBezTo>
                  <a:cubicBezTo>
                    <a:pt x="6" y="49"/>
                    <a:pt x="14" y="57"/>
                    <a:pt x="23" y="57"/>
                  </a:cubicBezTo>
                  <a:cubicBezTo>
                    <a:pt x="32" y="57"/>
                    <a:pt x="40" y="49"/>
                    <a:pt x="40" y="40"/>
                  </a:cubicBezTo>
                  <a:cubicBezTo>
                    <a:pt x="40" y="31"/>
                    <a:pt x="32" y="23"/>
                    <a:pt x="23" y="2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16"/>
            <p:cNvSpPr>
              <a:spLocks noEditPoints="1"/>
            </p:cNvSpPr>
            <p:nvPr/>
          </p:nvSpPr>
          <p:spPr bwMode="auto">
            <a:xfrm>
              <a:off x="6257925" y="2455863"/>
              <a:ext cx="255588" cy="258763"/>
            </a:xfrm>
            <a:custGeom>
              <a:avLst/>
              <a:gdLst>
                <a:gd name="T0" fmla="*/ 79 w 79"/>
                <a:gd name="T1" fmla="*/ 40 h 80"/>
                <a:gd name="T2" fmla="*/ 39 w 79"/>
                <a:gd name="T3" fmla="*/ 80 h 80"/>
                <a:gd name="T4" fmla="*/ 0 w 79"/>
                <a:gd name="T5" fmla="*/ 40 h 80"/>
                <a:gd name="T6" fmla="*/ 39 w 79"/>
                <a:gd name="T7" fmla="*/ 0 h 80"/>
                <a:gd name="T8" fmla="*/ 79 w 79"/>
                <a:gd name="T9" fmla="*/ 40 h 80"/>
                <a:gd name="T10" fmla="*/ 22 w 79"/>
                <a:gd name="T11" fmla="*/ 23 h 80"/>
                <a:gd name="T12" fmla="*/ 5 w 79"/>
                <a:gd name="T13" fmla="*/ 40 h 80"/>
                <a:gd name="T14" fmla="*/ 22 w 79"/>
                <a:gd name="T15" fmla="*/ 57 h 80"/>
                <a:gd name="T16" fmla="*/ 39 w 79"/>
                <a:gd name="T17" fmla="*/ 40 h 80"/>
                <a:gd name="T18" fmla="*/ 22 w 79"/>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80">
                  <a:moveTo>
                    <a:pt x="79" y="40"/>
                  </a:moveTo>
                  <a:cubicBezTo>
                    <a:pt x="79" y="62"/>
                    <a:pt x="61" y="80"/>
                    <a:pt x="39" y="80"/>
                  </a:cubicBezTo>
                  <a:cubicBezTo>
                    <a:pt x="17" y="80"/>
                    <a:pt x="0" y="62"/>
                    <a:pt x="0" y="40"/>
                  </a:cubicBezTo>
                  <a:cubicBezTo>
                    <a:pt x="0" y="18"/>
                    <a:pt x="17" y="0"/>
                    <a:pt x="39" y="0"/>
                  </a:cubicBezTo>
                  <a:cubicBezTo>
                    <a:pt x="61" y="0"/>
                    <a:pt x="79" y="18"/>
                    <a:pt x="79" y="40"/>
                  </a:cubicBezTo>
                  <a:close/>
                  <a:moveTo>
                    <a:pt x="22" y="23"/>
                  </a:moveTo>
                  <a:cubicBezTo>
                    <a:pt x="13" y="23"/>
                    <a:pt x="5" y="31"/>
                    <a:pt x="5" y="40"/>
                  </a:cubicBezTo>
                  <a:cubicBezTo>
                    <a:pt x="5" y="49"/>
                    <a:pt x="13" y="57"/>
                    <a:pt x="22" y="57"/>
                  </a:cubicBezTo>
                  <a:cubicBezTo>
                    <a:pt x="32" y="57"/>
                    <a:pt x="39" y="49"/>
                    <a:pt x="39" y="40"/>
                  </a:cubicBezTo>
                  <a:cubicBezTo>
                    <a:pt x="39" y="31"/>
                    <a:pt x="32" y="23"/>
                    <a:pt x="22"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7"/>
            <p:cNvSpPr>
              <a:spLocks noEditPoints="1"/>
            </p:cNvSpPr>
            <p:nvPr/>
          </p:nvSpPr>
          <p:spPr bwMode="auto">
            <a:xfrm>
              <a:off x="5843588" y="1524000"/>
              <a:ext cx="130175" cy="125413"/>
            </a:xfrm>
            <a:custGeom>
              <a:avLst/>
              <a:gdLst>
                <a:gd name="T0" fmla="*/ 40 w 40"/>
                <a:gd name="T1" fmla="*/ 20 h 39"/>
                <a:gd name="T2" fmla="*/ 20 w 40"/>
                <a:gd name="T3" fmla="*/ 39 h 39"/>
                <a:gd name="T4" fmla="*/ 0 w 40"/>
                <a:gd name="T5" fmla="*/ 20 h 39"/>
                <a:gd name="T6" fmla="*/ 20 w 40"/>
                <a:gd name="T7" fmla="*/ 0 h 39"/>
                <a:gd name="T8" fmla="*/ 40 w 40"/>
                <a:gd name="T9" fmla="*/ 20 h 39"/>
                <a:gd name="T10" fmla="*/ 11 w 40"/>
                <a:gd name="T11" fmla="*/ 11 h 39"/>
                <a:gd name="T12" fmla="*/ 3 w 40"/>
                <a:gd name="T13" fmla="*/ 20 h 39"/>
                <a:gd name="T14" fmla="*/ 11 w 40"/>
                <a:gd name="T15" fmla="*/ 28 h 39"/>
                <a:gd name="T16" fmla="*/ 20 w 40"/>
                <a:gd name="T17" fmla="*/ 20 h 39"/>
                <a:gd name="T18" fmla="*/ 11 w 40"/>
                <a:gd name="T19" fmla="*/ 1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39">
                  <a:moveTo>
                    <a:pt x="40" y="20"/>
                  </a:moveTo>
                  <a:cubicBezTo>
                    <a:pt x="40" y="31"/>
                    <a:pt x="31" y="39"/>
                    <a:pt x="20" y="39"/>
                  </a:cubicBezTo>
                  <a:cubicBezTo>
                    <a:pt x="9" y="39"/>
                    <a:pt x="0" y="31"/>
                    <a:pt x="0" y="20"/>
                  </a:cubicBezTo>
                  <a:cubicBezTo>
                    <a:pt x="0" y="9"/>
                    <a:pt x="9" y="0"/>
                    <a:pt x="20" y="0"/>
                  </a:cubicBezTo>
                  <a:cubicBezTo>
                    <a:pt x="31" y="0"/>
                    <a:pt x="40" y="9"/>
                    <a:pt x="40" y="20"/>
                  </a:cubicBezTo>
                  <a:close/>
                  <a:moveTo>
                    <a:pt x="11" y="11"/>
                  </a:moveTo>
                  <a:cubicBezTo>
                    <a:pt x="7" y="11"/>
                    <a:pt x="3" y="15"/>
                    <a:pt x="3" y="20"/>
                  </a:cubicBezTo>
                  <a:cubicBezTo>
                    <a:pt x="3" y="24"/>
                    <a:pt x="7" y="28"/>
                    <a:pt x="11" y="28"/>
                  </a:cubicBezTo>
                  <a:cubicBezTo>
                    <a:pt x="16" y="28"/>
                    <a:pt x="20" y="24"/>
                    <a:pt x="20" y="20"/>
                  </a:cubicBezTo>
                  <a:cubicBezTo>
                    <a:pt x="20" y="15"/>
                    <a:pt x="16" y="11"/>
                    <a:pt x="11" y="11"/>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8"/>
            <p:cNvSpPr>
              <a:spLocks noEditPoints="1"/>
            </p:cNvSpPr>
            <p:nvPr/>
          </p:nvSpPr>
          <p:spPr bwMode="auto">
            <a:xfrm>
              <a:off x="6410325" y="3244850"/>
              <a:ext cx="284163" cy="284163"/>
            </a:xfrm>
            <a:custGeom>
              <a:avLst/>
              <a:gdLst>
                <a:gd name="T0" fmla="*/ 88 w 88"/>
                <a:gd name="T1" fmla="*/ 44 h 88"/>
                <a:gd name="T2" fmla="*/ 44 w 88"/>
                <a:gd name="T3" fmla="*/ 88 h 88"/>
                <a:gd name="T4" fmla="*/ 0 w 88"/>
                <a:gd name="T5" fmla="*/ 44 h 88"/>
                <a:gd name="T6" fmla="*/ 44 w 88"/>
                <a:gd name="T7" fmla="*/ 0 h 88"/>
                <a:gd name="T8" fmla="*/ 88 w 88"/>
                <a:gd name="T9" fmla="*/ 44 h 88"/>
                <a:gd name="T10" fmla="*/ 26 w 88"/>
                <a:gd name="T11" fmla="*/ 25 h 88"/>
                <a:gd name="T12" fmla="*/ 7 w 88"/>
                <a:gd name="T13" fmla="*/ 44 h 88"/>
                <a:gd name="T14" fmla="*/ 26 w 88"/>
                <a:gd name="T15" fmla="*/ 62 h 88"/>
                <a:gd name="T16" fmla="*/ 44 w 88"/>
                <a:gd name="T17" fmla="*/ 44 h 88"/>
                <a:gd name="T18" fmla="*/ 26 w 88"/>
                <a:gd name="T19" fmla="*/ 2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88" y="44"/>
                  </a:moveTo>
                  <a:cubicBezTo>
                    <a:pt x="88" y="68"/>
                    <a:pt x="69" y="88"/>
                    <a:pt x="44" y="88"/>
                  </a:cubicBezTo>
                  <a:cubicBezTo>
                    <a:pt x="20" y="88"/>
                    <a:pt x="0" y="68"/>
                    <a:pt x="0" y="44"/>
                  </a:cubicBezTo>
                  <a:cubicBezTo>
                    <a:pt x="0" y="19"/>
                    <a:pt x="20" y="0"/>
                    <a:pt x="44" y="0"/>
                  </a:cubicBezTo>
                  <a:cubicBezTo>
                    <a:pt x="69" y="0"/>
                    <a:pt x="88" y="19"/>
                    <a:pt x="88" y="44"/>
                  </a:cubicBezTo>
                  <a:close/>
                  <a:moveTo>
                    <a:pt x="26" y="25"/>
                  </a:moveTo>
                  <a:cubicBezTo>
                    <a:pt x="15" y="25"/>
                    <a:pt x="7" y="33"/>
                    <a:pt x="7" y="44"/>
                  </a:cubicBezTo>
                  <a:cubicBezTo>
                    <a:pt x="7" y="54"/>
                    <a:pt x="15" y="62"/>
                    <a:pt x="26" y="62"/>
                  </a:cubicBezTo>
                  <a:cubicBezTo>
                    <a:pt x="36" y="62"/>
                    <a:pt x="44" y="54"/>
                    <a:pt x="44" y="44"/>
                  </a:cubicBezTo>
                  <a:cubicBezTo>
                    <a:pt x="44" y="33"/>
                    <a:pt x="36" y="25"/>
                    <a:pt x="26"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9"/>
            <p:cNvSpPr>
              <a:spLocks noEditPoints="1"/>
            </p:cNvSpPr>
            <p:nvPr/>
          </p:nvSpPr>
          <p:spPr bwMode="auto">
            <a:xfrm>
              <a:off x="6423025" y="2862263"/>
              <a:ext cx="333375" cy="333375"/>
            </a:xfrm>
            <a:custGeom>
              <a:avLst/>
              <a:gdLst>
                <a:gd name="T0" fmla="*/ 103 w 103"/>
                <a:gd name="T1" fmla="*/ 51 h 103"/>
                <a:gd name="T2" fmla="*/ 52 w 103"/>
                <a:gd name="T3" fmla="*/ 103 h 103"/>
                <a:gd name="T4" fmla="*/ 0 w 103"/>
                <a:gd name="T5" fmla="*/ 51 h 103"/>
                <a:gd name="T6" fmla="*/ 52 w 103"/>
                <a:gd name="T7" fmla="*/ 0 h 103"/>
                <a:gd name="T8" fmla="*/ 103 w 103"/>
                <a:gd name="T9" fmla="*/ 51 h 103"/>
                <a:gd name="T10" fmla="*/ 30 w 103"/>
                <a:gd name="T11" fmla="*/ 29 h 103"/>
                <a:gd name="T12" fmla="*/ 8 w 103"/>
                <a:gd name="T13" fmla="*/ 51 h 103"/>
                <a:gd name="T14" fmla="*/ 30 w 103"/>
                <a:gd name="T15" fmla="*/ 73 h 103"/>
                <a:gd name="T16" fmla="*/ 52 w 103"/>
                <a:gd name="T17" fmla="*/ 51 h 103"/>
                <a:gd name="T18" fmla="*/ 30 w 103"/>
                <a:gd name="T19" fmla="*/ 2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3">
                  <a:moveTo>
                    <a:pt x="103" y="51"/>
                  </a:moveTo>
                  <a:cubicBezTo>
                    <a:pt x="103" y="80"/>
                    <a:pt x="80" y="103"/>
                    <a:pt x="52" y="103"/>
                  </a:cubicBezTo>
                  <a:cubicBezTo>
                    <a:pt x="23" y="103"/>
                    <a:pt x="0" y="80"/>
                    <a:pt x="0" y="51"/>
                  </a:cubicBezTo>
                  <a:cubicBezTo>
                    <a:pt x="0" y="23"/>
                    <a:pt x="23" y="0"/>
                    <a:pt x="52" y="0"/>
                  </a:cubicBezTo>
                  <a:cubicBezTo>
                    <a:pt x="80" y="0"/>
                    <a:pt x="103" y="23"/>
                    <a:pt x="103" y="51"/>
                  </a:cubicBezTo>
                  <a:close/>
                  <a:moveTo>
                    <a:pt x="30" y="29"/>
                  </a:moveTo>
                  <a:cubicBezTo>
                    <a:pt x="18" y="29"/>
                    <a:pt x="8" y="39"/>
                    <a:pt x="8" y="51"/>
                  </a:cubicBezTo>
                  <a:cubicBezTo>
                    <a:pt x="8" y="63"/>
                    <a:pt x="18" y="73"/>
                    <a:pt x="30" y="73"/>
                  </a:cubicBezTo>
                  <a:cubicBezTo>
                    <a:pt x="42" y="73"/>
                    <a:pt x="52" y="63"/>
                    <a:pt x="52" y="51"/>
                  </a:cubicBezTo>
                  <a:cubicBezTo>
                    <a:pt x="52" y="39"/>
                    <a:pt x="42" y="29"/>
                    <a:pt x="30" y="2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0"/>
            <p:cNvSpPr>
              <a:spLocks noEditPoints="1"/>
            </p:cNvSpPr>
            <p:nvPr/>
          </p:nvSpPr>
          <p:spPr bwMode="auto">
            <a:xfrm>
              <a:off x="5403850" y="1914525"/>
              <a:ext cx="349250" cy="350838"/>
            </a:xfrm>
            <a:custGeom>
              <a:avLst/>
              <a:gdLst>
                <a:gd name="T0" fmla="*/ 54 w 108"/>
                <a:gd name="T1" fmla="*/ 108 h 108"/>
                <a:gd name="T2" fmla="*/ 0 w 108"/>
                <a:gd name="T3" fmla="*/ 54 h 108"/>
                <a:gd name="T4" fmla="*/ 54 w 108"/>
                <a:gd name="T5" fmla="*/ 0 h 108"/>
                <a:gd name="T6" fmla="*/ 108 w 108"/>
                <a:gd name="T7" fmla="*/ 54 h 108"/>
                <a:gd name="T8" fmla="*/ 54 w 108"/>
                <a:gd name="T9" fmla="*/ 108 h 108"/>
                <a:gd name="T10" fmla="*/ 77 w 108"/>
                <a:gd name="T11" fmla="*/ 31 h 108"/>
                <a:gd name="T12" fmla="*/ 54 w 108"/>
                <a:gd name="T13" fmla="*/ 8 h 108"/>
                <a:gd name="T14" fmla="*/ 31 w 108"/>
                <a:gd name="T15" fmla="*/ 31 h 108"/>
                <a:gd name="T16" fmla="*/ 54 w 108"/>
                <a:gd name="T17" fmla="*/ 54 h 108"/>
                <a:gd name="T18" fmla="*/ 77 w 108"/>
                <a:gd name="T19" fmla="*/ 3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8" h="108">
                  <a:moveTo>
                    <a:pt x="54" y="108"/>
                  </a:moveTo>
                  <a:cubicBezTo>
                    <a:pt x="24" y="108"/>
                    <a:pt x="0" y="84"/>
                    <a:pt x="0" y="54"/>
                  </a:cubicBezTo>
                  <a:cubicBezTo>
                    <a:pt x="0" y="24"/>
                    <a:pt x="24" y="0"/>
                    <a:pt x="54" y="0"/>
                  </a:cubicBezTo>
                  <a:cubicBezTo>
                    <a:pt x="84" y="0"/>
                    <a:pt x="108" y="24"/>
                    <a:pt x="108" y="54"/>
                  </a:cubicBezTo>
                  <a:cubicBezTo>
                    <a:pt x="108" y="84"/>
                    <a:pt x="84" y="108"/>
                    <a:pt x="54" y="108"/>
                  </a:cubicBezTo>
                  <a:close/>
                  <a:moveTo>
                    <a:pt x="77" y="31"/>
                  </a:moveTo>
                  <a:cubicBezTo>
                    <a:pt x="77" y="18"/>
                    <a:pt x="67" y="8"/>
                    <a:pt x="54" y="8"/>
                  </a:cubicBezTo>
                  <a:cubicBezTo>
                    <a:pt x="41" y="8"/>
                    <a:pt x="31" y="18"/>
                    <a:pt x="31" y="31"/>
                  </a:cubicBezTo>
                  <a:cubicBezTo>
                    <a:pt x="31" y="44"/>
                    <a:pt x="41" y="54"/>
                    <a:pt x="54" y="54"/>
                  </a:cubicBezTo>
                  <a:cubicBezTo>
                    <a:pt x="67" y="54"/>
                    <a:pt x="77" y="44"/>
                    <a:pt x="77" y="3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21"/>
            <p:cNvSpPr>
              <a:spLocks noEditPoints="1"/>
            </p:cNvSpPr>
            <p:nvPr/>
          </p:nvSpPr>
          <p:spPr bwMode="auto">
            <a:xfrm>
              <a:off x="5067300" y="2549525"/>
              <a:ext cx="392113" cy="387350"/>
            </a:xfrm>
            <a:custGeom>
              <a:avLst/>
              <a:gdLst>
                <a:gd name="T0" fmla="*/ 118 w 121"/>
                <a:gd name="T1" fmla="*/ 56 h 120"/>
                <a:gd name="T2" fmla="*/ 64 w 121"/>
                <a:gd name="T3" fmla="*/ 118 h 120"/>
                <a:gd name="T4" fmla="*/ 2 w 121"/>
                <a:gd name="T5" fmla="*/ 64 h 120"/>
                <a:gd name="T6" fmla="*/ 56 w 121"/>
                <a:gd name="T7" fmla="*/ 2 h 120"/>
                <a:gd name="T8" fmla="*/ 118 w 121"/>
                <a:gd name="T9" fmla="*/ 56 h 120"/>
                <a:gd name="T10" fmla="*/ 34 w 121"/>
                <a:gd name="T11" fmla="*/ 37 h 120"/>
                <a:gd name="T12" fmla="*/ 11 w 121"/>
                <a:gd name="T13" fmla="*/ 63 h 120"/>
                <a:gd name="T14" fmla="*/ 37 w 121"/>
                <a:gd name="T15" fmla="*/ 86 h 120"/>
                <a:gd name="T16" fmla="*/ 60 w 121"/>
                <a:gd name="T17" fmla="*/ 60 h 120"/>
                <a:gd name="T18" fmla="*/ 34 w 121"/>
                <a:gd name="T19" fmla="*/ 3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0">
                  <a:moveTo>
                    <a:pt x="118" y="56"/>
                  </a:moveTo>
                  <a:cubicBezTo>
                    <a:pt x="121" y="88"/>
                    <a:pt x="96" y="116"/>
                    <a:pt x="64" y="118"/>
                  </a:cubicBezTo>
                  <a:cubicBezTo>
                    <a:pt x="32" y="120"/>
                    <a:pt x="5" y="96"/>
                    <a:pt x="2" y="64"/>
                  </a:cubicBezTo>
                  <a:cubicBezTo>
                    <a:pt x="0" y="32"/>
                    <a:pt x="24" y="4"/>
                    <a:pt x="56" y="2"/>
                  </a:cubicBezTo>
                  <a:cubicBezTo>
                    <a:pt x="88" y="0"/>
                    <a:pt x="116" y="24"/>
                    <a:pt x="118" y="56"/>
                  </a:cubicBezTo>
                  <a:close/>
                  <a:moveTo>
                    <a:pt x="34" y="37"/>
                  </a:moveTo>
                  <a:cubicBezTo>
                    <a:pt x="20" y="38"/>
                    <a:pt x="10" y="50"/>
                    <a:pt x="11" y="63"/>
                  </a:cubicBezTo>
                  <a:cubicBezTo>
                    <a:pt x="12" y="77"/>
                    <a:pt x="24" y="87"/>
                    <a:pt x="37" y="86"/>
                  </a:cubicBezTo>
                  <a:cubicBezTo>
                    <a:pt x="51" y="85"/>
                    <a:pt x="61" y="74"/>
                    <a:pt x="60" y="60"/>
                  </a:cubicBezTo>
                  <a:cubicBezTo>
                    <a:pt x="59" y="46"/>
                    <a:pt x="48" y="36"/>
                    <a:pt x="34" y="3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22"/>
            <p:cNvSpPr>
              <a:spLocks noEditPoints="1"/>
            </p:cNvSpPr>
            <p:nvPr/>
          </p:nvSpPr>
          <p:spPr bwMode="auto">
            <a:xfrm>
              <a:off x="5643563" y="2219325"/>
              <a:ext cx="371475" cy="371475"/>
            </a:xfrm>
            <a:custGeom>
              <a:avLst/>
              <a:gdLst>
                <a:gd name="T0" fmla="*/ 28 w 115"/>
                <a:gd name="T1" fmla="*/ 99 h 115"/>
                <a:gd name="T2" fmla="*/ 16 w 115"/>
                <a:gd name="T3" fmla="*/ 28 h 115"/>
                <a:gd name="T4" fmla="*/ 87 w 115"/>
                <a:gd name="T5" fmla="*/ 16 h 115"/>
                <a:gd name="T6" fmla="*/ 99 w 115"/>
                <a:gd name="T7" fmla="*/ 87 h 115"/>
                <a:gd name="T8" fmla="*/ 28 w 115"/>
                <a:gd name="T9" fmla="*/ 99 h 115"/>
                <a:gd name="T10" fmla="*/ 88 w 115"/>
                <a:gd name="T11" fmla="*/ 52 h 115"/>
                <a:gd name="T12" fmla="*/ 82 w 115"/>
                <a:gd name="T13" fmla="*/ 22 h 115"/>
                <a:gd name="T14" fmla="*/ 52 w 115"/>
                <a:gd name="T15" fmla="*/ 27 h 115"/>
                <a:gd name="T16" fmla="*/ 57 w 115"/>
                <a:gd name="T17" fmla="*/ 57 h 115"/>
                <a:gd name="T18" fmla="*/ 88 w 115"/>
                <a:gd name="T19" fmla="*/ 5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115">
                  <a:moveTo>
                    <a:pt x="28" y="99"/>
                  </a:moveTo>
                  <a:cubicBezTo>
                    <a:pt x="5" y="82"/>
                    <a:pt x="0" y="51"/>
                    <a:pt x="16" y="28"/>
                  </a:cubicBezTo>
                  <a:cubicBezTo>
                    <a:pt x="32" y="5"/>
                    <a:pt x="64" y="0"/>
                    <a:pt x="87" y="16"/>
                  </a:cubicBezTo>
                  <a:cubicBezTo>
                    <a:pt x="110" y="32"/>
                    <a:pt x="115" y="64"/>
                    <a:pt x="99" y="87"/>
                  </a:cubicBezTo>
                  <a:cubicBezTo>
                    <a:pt x="83" y="109"/>
                    <a:pt x="51" y="115"/>
                    <a:pt x="28" y="99"/>
                  </a:cubicBezTo>
                  <a:close/>
                  <a:moveTo>
                    <a:pt x="88" y="52"/>
                  </a:moveTo>
                  <a:cubicBezTo>
                    <a:pt x="94" y="43"/>
                    <a:pt x="92" y="29"/>
                    <a:pt x="82" y="22"/>
                  </a:cubicBezTo>
                  <a:cubicBezTo>
                    <a:pt x="73" y="15"/>
                    <a:pt x="59" y="18"/>
                    <a:pt x="52" y="27"/>
                  </a:cubicBezTo>
                  <a:cubicBezTo>
                    <a:pt x="45" y="37"/>
                    <a:pt x="48" y="50"/>
                    <a:pt x="57" y="57"/>
                  </a:cubicBezTo>
                  <a:cubicBezTo>
                    <a:pt x="67" y="64"/>
                    <a:pt x="81" y="62"/>
                    <a:pt x="88" y="5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23"/>
            <p:cNvSpPr>
              <a:spLocks noEditPoints="1"/>
            </p:cNvSpPr>
            <p:nvPr/>
          </p:nvSpPr>
          <p:spPr bwMode="auto">
            <a:xfrm>
              <a:off x="5899150" y="3160713"/>
              <a:ext cx="465138" cy="465138"/>
            </a:xfrm>
            <a:custGeom>
              <a:avLst/>
              <a:gdLst>
                <a:gd name="T0" fmla="*/ 36 w 144"/>
                <a:gd name="T1" fmla="*/ 123 h 144"/>
                <a:gd name="T2" fmla="*/ 21 w 144"/>
                <a:gd name="T3" fmla="*/ 35 h 144"/>
                <a:gd name="T4" fmla="*/ 109 w 144"/>
                <a:gd name="T5" fmla="*/ 20 h 144"/>
                <a:gd name="T6" fmla="*/ 124 w 144"/>
                <a:gd name="T7" fmla="*/ 109 h 144"/>
                <a:gd name="T8" fmla="*/ 36 w 144"/>
                <a:gd name="T9" fmla="*/ 123 h 144"/>
                <a:gd name="T10" fmla="*/ 110 w 144"/>
                <a:gd name="T11" fmla="*/ 66 h 144"/>
                <a:gd name="T12" fmla="*/ 103 w 144"/>
                <a:gd name="T13" fmla="*/ 28 h 144"/>
                <a:gd name="T14" fmla="*/ 66 w 144"/>
                <a:gd name="T15" fmla="*/ 34 h 144"/>
                <a:gd name="T16" fmla="*/ 72 w 144"/>
                <a:gd name="T17" fmla="*/ 72 h 144"/>
                <a:gd name="T18" fmla="*/ 110 w 144"/>
                <a:gd name="T19" fmla="*/ 6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4" h="144">
                  <a:moveTo>
                    <a:pt x="36" y="123"/>
                  </a:moveTo>
                  <a:cubicBezTo>
                    <a:pt x="7" y="103"/>
                    <a:pt x="0" y="64"/>
                    <a:pt x="21" y="35"/>
                  </a:cubicBezTo>
                  <a:cubicBezTo>
                    <a:pt x="41" y="7"/>
                    <a:pt x="80" y="0"/>
                    <a:pt x="109" y="20"/>
                  </a:cubicBezTo>
                  <a:cubicBezTo>
                    <a:pt x="137" y="41"/>
                    <a:pt x="144" y="80"/>
                    <a:pt x="124" y="109"/>
                  </a:cubicBezTo>
                  <a:cubicBezTo>
                    <a:pt x="104" y="137"/>
                    <a:pt x="64" y="144"/>
                    <a:pt x="36" y="123"/>
                  </a:cubicBezTo>
                  <a:close/>
                  <a:moveTo>
                    <a:pt x="110" y="66"/>
                  </a:moveTo>
                  <a:cubicBezTo>
                    <a:pt x="118" y="53"/>
                    <a:pt x="116" y="37"/>
                    <a:pt x="103" y="28"/>
                  </a:cubicBezTo>
                  <a:cubicBezTo>
                    <a:pt x="91" y="19"/>
                    <a:pt x="75" y="22"/>
                    <a:pt x="66" y="34"/>
                  </a:cubicBezTo>
                  <a:cubicBezTo>
                    <a:pt x="57" y="47"/>
                    <a:pt x="60" y="63"/>
                    <a:pt x="72" y="72"/>
                  </a:cubicBezTo>
                  <a:cubicBezTo>
                    <a:pt x="84" y="81"/>
                    <a:pt x="101" y="78"/>
                    <a:pt x="110" y="66"/>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24"/>
            <p:cNvSpPr>
              <a:spLocks noEditPoints="1"/>
            </p:cNvSpPr>
            <p:nvPr/>
          </p:nvSpPr>
          <p:spPr bwMode="auto">
            <a:xfrm>
              <a:off x="5459413" y="3413125"/>
              <a:ext cx="106363" cy="103188"/>
            </a:xfrm>
            <a:custGeom>
              <a:avLst/>
              <a:gdLst>
                <a:gd name="T0" fmla="*/ 28 w 33"/>
                <a:gd name="T1" fmla="*/ 25 h 32"/>
                <a:gd name="T2" fmla="*/ 8 w 33"/>
                <a:gd name="T3" fmla="*/ 28 h 32"/>
                <a:gd name="T4" fmla="*/ 5 w 33"/>
                <a:gd name="T5" fmla="*/ 7 h 32"/>
                <a:gd name="T6" fmla="*/ 26 w 33"/>
                <a:gd name="T7" fmla="*/ 5 h 32"/>
                <a:gd name="T8" fmla="*/ 28 w 33"/>
                <a:gd name="T9" fmla="*/ 25 h 32"/>
                <a:gd name="T10" fmla="*/ 16 w 33"/>
                <a:gd name="T11" fmla="*/ 8 h 32"/>
                <a:gd name="T12" fmla="*/ 7 w 33"/>
                <a:gd name="T13" fmla="*/ 9 h 32"/>
                <a:gd name="T14" fmla="*/ 8 w 33"/>
                <a:gd name="T15" fmla="*/ 17 h 32"/>
                <a:gd name="T16" fmla="*/ 17 w 33"/>
                <a:gd name="T17" fmla="*/ 16 h 32"/>
                <a:gd name="T18" fmla="*/ 16 w 33"/>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28" y="25"/>
                  </a:moveTo>
                  <a:cubicBezTo>
                    <a:pt x="23" y="31"/>
                    <a:pt x="14" y="32"/>
                    <a:pt x="8" y="28"/>
                  </a:cubicBezTo>
                  <a:cubicBezTo>
                    <a:pt x="1" y="23"/>
                    <a:pt x="0" y="13"/>
                    <a:pt x="5" y="7"/>
                  </a:cubicBezTo>
                  <a:cubicBezTo>
                    <a:pt x="10" y="1"/>
                    <a:pt x="19" y="0"/>
                    <a:pt x="26" y="5"/>
                  </a:cubicBezTo>
                  <a:cubicBezTo>
                    <a:pt x="32" y="10"/>
                    <a:pt x="33" y="19"/>
                    <a:pt x="28" y="25"/>
                  </a:cubicBezTo>
                  <a:close/>
                  <a:moveTo>
                    <a:pt x="16" y="8"/>
                  </a:moveTo>
                  <a:cubicBezTo>
                    <a:pt x="13" y="5"/>
                    <a:pt x="9" y="6"/>
                    <a:pt x="7" y="9"/>
                  </a:cubicBezTo>
                  <a:cubicBezTo>
                    <a:pt x="5" y="11"/>
                    <a:pt x="5" y="15"/>
                    <a:pt x="8" y="17"/>
                  </a:cubicBezTo>
                  <a:cubicBezTo>
                    <a:pt x="11" y="19"/>
                    <a:pt x="14" y="19"/>
                    <a:pt x="17" y="16"/>
                  </a:cubicBezTo>
                  <a:cubicBezTo>
                    <a:pt x="19" y="14"/>
                    <a:pt x="18" y="10"/>
                    <a:pt x="16" y="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noEditPoints="1"/>
            </p:cNvSpPr>
            <p:nvPr/>
          </p:nvSpPr>
          <p:spPr bwMode="auto">
            <a:xfrm>
              <a:off x="5186363" y="3001963"/>
              <a:ext cx="123825" cy="119063"/>
            </a:xfrm>
            <a:custGeom>
              <a:avLst/>
              <a:gdLst>
                <a:gd name="T0" fmla="*/ 32 w 38"/>
                <a:gd name="T1" fmla="*/ 29 h 37"/>
                <a:gd name="T2" fmla="*/ 9 w 38"/>
                <a:gd name="T3" fmla="*/ 32 h 37"/>
                <a:gd name="T4" fmla="*/ 6 w 38"/>
                <a:gd name="T5" fmla="*/ 8 h 37"/>
                <a:gd name="T6" fmla="*/ 30 w 38"/>
                <a:gd name="T7" fmla="*/ 5 h 37"/>
                <a:gd name="T8" fmla="*/ 32 w 38"/>
                <a:gd name="T9" fmla="*/ 29 h 37"/>
                <a:gd name="T10" fmla="*/ 18 w 38"/>
                <a:gd name="T11" fmla="*/ 8 h 37"/>
                <a:gd name="T12" fmla="*/ 8 w 38"/>
                <a:gd name="T13" fmla="*/ 10 h 37"/>
                <a:gd name="T14" fmla="*/ 9 w 38"/>
                <a:gd name="T15" fmla="*/ 20 h 37"/>
                <a:gd name="T16" fmla="*/ 19 w 38"/>
                <a:gd name="T17" fmla="*/ 19 h 37"/>
                <a:gd name="T18" fmla="*/ 18 w 38"/>
                <a:gd name="T19"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7">
                  <a:moveTo>
                    <a:pt x="32" y="29"/>
                  </a:moveTo>
                  <a:cubicBezTo>
                    <a:pt x="27" y="36"/>
                    <a:pt x="16" y="37"/>
                    <a:pt x="9" y="32"/>
                  </a:cubicBezTo>
                  <a:cubicBezTo>
                    <a:pt x="2" y="26"/>
                    <a:pt x="0" y="15"/>
                    <a:pt x="6" y="8"/>
                  </a:cubicBezTo>
                  <a:cubicBezTo>
                    <a:pt x="12" y="1"/>
                    <a:pt x="22" y="0"/>
                    <a:pt x="30" y="5"/>
                  </a:cubicBezTo>
                  <a:cubicBezTo>
                    <a:pt x="37" y="11"/>
                    <a:pt x="38" y="22"/>
                    <a:pt x="32" y="29"/>
                  </a:cubicBezTo>
                  <a:close/>
                  <a:moveTo>
                    <a:pt x="18" y="8"/>
                  </a:moveTo>
                  <a:cubicBezTo>
                    <a:pt x="15" y="6"/>
                    <a:pt x="11" y="7"/>
                    <a:pt x="8" y="10"/>
                  </a:cubicBezTo>
                  <a:cubicBezTo>
                    <a:pt x="6" y="13"/>
                    <a:pt x="6" y="17"/>
                    <a:pt x="9" y="20"/>
                  </a:cubicBezTo>
                  <a:cubicBezTo>
                    <a:pt x="12" y="22"/>
                    <a:pt x="17" y="22"/>
                    <a:pt x="19" y="19"/>
                  </a:cubicBezTo>
                  <a:cubicBezTo>
                    <a:pt x="22" y="15"/>
                    <a:pt x="21" y="11"/>
                    <a:pt x="18" y="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26"/>
            <p:cNvSpPr>
              <a:spLocks noEditPoints="1"/>
            </p:cNvSpPr>
            <p:nvPr/>
          </p:nvSpPr>
          <p:spPr bwMode="auto">
            <a:xfrm>
              <a:off x="6226175" y="3044825"/>
              <a:ext cx="93663" cy="96838"/>
            </a:xfrm>
            <a:custGeom>
              <a:avLst/>
              <a:gdLst>
                <a:gd name="T0" fmla="*/ 25 w 29"/>
                <a:gd name="T1" fmla="*/ 23 h 30"/>
                <a:gd name="T2" fmla="*/ 6 w 29"/>
                <a:gd name="T3" fmla="*/ 25 h 30"/>
                <a:gd name="T4" fmla="*/ 4 w 29"/>
                <a:gd name="T5" fmla="*/ 7 h 30"/>
                <a:gd name="T6" fmla="*/ 23 w 29"/>
                <a:gd name="T7" fmla="*/ 5 h 30"/>
                <a:gd name="T8" fmla="*/ 25 w 29"/>
                <a:gd name="T9" fmla="*/ 23 h 30"/>
                <a:gd name="T10" fmla="*/ 13 w 29"/>
                <a:gd name="T11" fmla="*/ 7 h 30"/>
                <a:gd name="T12" fmla="*/ 6 w 29"/>
                <a:gd name="T13" fmla="*/ 8 h 30"/>
                <a:gd name="T14" fmla="*/ 6 w 29"/>
                <a:gd name="T15" fmla="*/ 16 h 30"/>
                <a:gd name="T16" fmla="*/ 14 w 29"/>
                <a:gd name="T17" fmla="*/ 15 h 30"/>
                <a:gd name="T18" fmla="*/ 13 w 29"/>
                <a:gd name="T19" fmla="*/ 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0">
                  <a:moveTo>
                    <a:pt x="25" y="23"/>
                  </a:moveTo>
                  <a:cubicBezTo>
                    <a:pt x="20" y="29"/>
                    <a:pt x="12" y="30"/>
                    <a:pt x="6" y="25"/>
                  </a:cubicBezTo>
                  <a:cubicBezTo>
                    <a:pt x="0" y="21"/>
                    <a:pt x="0" y="13"/>
                    <a:pt x="4" y="7"/>
                  </a:cubicBezTo>
                  <a:cubicBezTo>
                    <a:pt x="9" y="1"/>
                    <a:pt x="17" y="0"/>
                    <a:pt x="23" y="5"/>
                  </a:cubicBezTo>
                  <a:cubicBezTo>
                    <a:pt x="28" y="9"/>
                    <a:pt x="29" y="18"/>
                    <a:pt x="25" y="23"/>
                  </a:cubicBezTo>
                  <a:close/>
                  <a:moveTo>
                    <a:pt x="13" y="7"/>
                  </a:moveTo>
                  <a:cubicBezTo>
                    <a:pt x="11" y="5"/>
                    <a:pt x="8" y="6"/>
                    <a:pt x="6" y="8"/>
                  </a:cubicBezTo>
                  <a:cubicBezTo>
                    <a:pt x="4" y="11"/>
                    <a:pt x="4" y="14"/>
                    <a:pt x="6" y="16"/>
                  </a:cubicBezTo>
                  <a:cubicBezTo>
                    <a:pt x="9" y="18"/>
                    <a:pt x="12" y="18"/>
                    <a:pt x="14" y="15"/>
                  </a:cubicBezTo>
                  <a:cubicBezTo>
                    <a:pt x="16" y="13"/>
                    <a:pt x="16" y="9"/>
                    <a:pt x="13" y="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27"/>
            <p:cNvSpPr>
              <a:spLocks noEditPoints="1"/>
            </p:cNvSpPr>
            <p:nvPr/>
          </p:nvSpPr>
          <p:spPr bwMode="auto">
            <a:xfrm>
              <a:off x="6021388" y="3024188"/>
              <a:ext cx="146050" cy="146050"/>
            </a:xfrm>
            <a:custGeom>
              <a:avLst/>
              <a:gdLst>
                <a:gd name="T0" fmla="*/ 0 w 45"/>
                <a:gd name="T1" fmla="*/ 23 h 45"/>
                <a:gd name="T2" fmla="*/ 23 w 45"/>
                <a:gd name="T3" fmla="*/ 0 h 45"/>
                <a:gd name="T4" fmla="*/ 45 w 45"/>
                <a:gd name="T5" fmla="*/ 22 h 45"/>
                <a:gd name="T6" fmla="*/ 23 w 45"/>
                <a:gd name="T7" fmla="*/ 45 h 45"/>
                <a:gd name="T8" fmla="*/ 0 w 45"/>
                <a:gd name="T9" fmla="*/ 23 h 45"/>
                <a:gd name="T10" fmla="*/ 32 w 45"/>
                <a:gd name="T11" fmla="*/ 32 h 45"/>
                <a:gd name="T12" fmla="*/ 42 w 45"/>
                <a:gd name="T13" fmla="*/ 22 h 45"/>
                <a:gd name="T14" fmla="*/ 32 w 45"/>
                <a:gd name="T15" fmla="*/ 13 h 45"/>
                <a:gd name="T16" fmla="*/ 23 w 45"/>
                <a:gd name="T17" fmla="*/ 22 h 45"/>
                <a:gd name="T18" fmla="*/ 32 w 45"/>
                <a:gd name="T1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0" y="23"/>
                  </a:moveTo>
                  <a:cubicBezTo>
                    <a:pt x="0" y="10"/>
                    <a:pt x="10" y="0"/>
                    <a:pt x="23" y="0"/>
                  </a:cubicBezTo>
                  <a:cubicBezTo>
                    <a:pt x="35" y="0"/>
                    <a:pt x="45" y="10"/>
                    <a:pt x="45" y="22"/>
                  </a:cubicBezTo>
                  <a:cubicBezTo>
                    <a:pt x="45" y="35"/>
                    <a:pt x="35" y="45"/>
                    <a:pt x="23" y="45"/>
                  </a:cubicBezTo>
                  <a:cubicBezTo>
                    <a:pt x="10" y="45"/>
                    <a:pt x="0" y="35"/>
                    <a:pt x="0" y="23"/>
                  </a:cubicBezTo>
                  <a:close/>
                  <a:moveTo>
                    <a:pt x="32" y="32"/>
                  </a:moveTo>
                  <a:cubicBezTo>
                    <a:pt x="38" y="32"/>
                    <a:pt x="42" y="28"/>
                    <a:pt x="42" y="22"/>
                  </a:cubicBezTo>
                  <a:cubicBezTo>
                    <a:pt x="42" y="17"/>
                    <a:pt x="38" y="13"/>
                    <a:pt x="32" y="13"/>
                  </a:cubicBezTo>
                  <a:cubicBezTo>
                    <a:pt x="27" y="13"/>
                    <a:pt x="23" y="17"/>
                    <a:pt x="23" y="22"/>
                  </a:cubicBezTo>
                  <a:cubicBezTo>
                    <a:pt x="23" y="28"/>
                    <a:pt x="27" y="32"/>
                    <a:pt x="32"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28"/>
            <p:cNvSpPr>
              <a:spLocks noEditPoints="1"/>
            </p:cNvSpPr>
            <p:nvPr/>
          </p:nvSpPr>
          <p:spPr bwMode="auto">
            <a:xfrm>
              <a:off x="5662613" y="3338513"/>
              <a:ext cx="236538" cy="236538"/>
            </a:xfrm>
            <a:custGeom>
              <a:avLst/>
              <a:gdLst>
                <a:gd name="T0" fmla="*/ 62 w 73"/>
                <a:gd name="T1" fmla="*/ 57 h 73"/>
                <a:gd name="T2" fmla="*/ 17 w 73"/>
                <a:gd name="T3" fmla="*/ 62 h 73"/>
                <a:gd name="T4" fmla="*/ 11 w 73"/>
                <a:gd name="T5" fmla="*/ 16 h 73"/>
                <a:gd name="T6" fmla="*/ 57 w 73"/>
                <a:gd name="T7" fmla="*/ 11 h 73"/>
                <a:gd name="T8" fmla="*/ 62 w 73"/>
                <a:gd name="T9" fmla="*/ 57 h 73"/>
                <a:gd name="T10" fmla="*/ 35 w 73"/>
                <a:gd name="T11" fmla="*/ 17 h 73"/>
                <a:gd name="T12" fmla="*/ 15 w 73"/>
                <a:gd name="T13" fmla="*/ 19 h 73"/>
                <a:gd name="T14" fmla="*/ 17 w 73"/>
                <a:gd name="T15" fmla="*/ 39 h 73"/>
                <a:gd name="T16" fmla="*/ 37 w 73"/>
                <a:gd name="T17" fmla="*/ 37 h 73"/>
                <a:gd name="T18" fmla="*/ 35 w 73"/>
                <a:gd name="T19"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3">
                  <a:moveTo>
                    <a:pt x="62" y="57"/>
                  </a:moveTo>
                  <a:cubicBezTo>
                    <a:pt x="51" y="71"/>
                    <a:pt x="31" y="73"/>
                    <a:pt x="17" y="62"/>
                  </a:cubicBezTo>
                  <a:cubicBezTo>
                    <a:pt x="3" y="51"/>
                    <a:pt x="0" y="30"/>
                    <a:pt x="11" y="16"/>
                  </a:cubicBezTo>
                  <a:cubicBezTo>
                    <a:pt x="23" y="2"/>
                    <a:pt x="43" y="0"/>
                    <a:pt x="57" y="11"/>
                  </a:cubicBezTo>
                  <a:cubicBezTo>
                    <a:pt x="71" y="22"/>
                    <a:pt x="73" y="43"/>
                    <a:pt x="62" y="57"/>
                  </a:cubicBezTo>
                  <a:close/>
                  <a:moveTo>
                    <a:pt x="35" y="17"/>
                  </a:moveTo>
                  <a:cubicBezTo>
                    <a:pt x="29" y="12"/>
                    <a:pt x="20" y="13"/>
                    <a:pt x="15" y="19"/>
                  </a:cubicBezTo>
                  <a:cubicBezTo>
                    <a:pt x="10" y="25"/>
                    <a:pt x="11" y="34"/>
                    <a:pt x="17" y="39"/>
                  </a:cubicBezTo>
                  <a:cubicBezTo>
                    <a:pt x="23" y="44"/>
                    <a:pt x="32" y="43"/>
                    <a:pt x="37" y="37"/>
                  </a:cubicBezTo>
                  <a:cubicBezTo>
                    <a:pt x="42" y="31"/>
                    <a:pt x="41" y="22"/>
                    <a:pt x="35" y="1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29"/>
            <p:cNvSpPr>
              <a:spLocks noEditPoints="1"/>
            </p:cNvSpPr>
            <p:nvPr/>
          </p:nvSpPr>
          <p:spPr bwMode="auto">
            <a:xfrm>
              <a:off x="5465763" y="2506663"/>
              <a:ext cx="290513" cy="292100"/>
            </a:xfrm>
            <a:custGeom>
              <a:avLst/>
              <a:gdLst>
                <a:gd name="T0" fmla="*/ 76 w 90"/>
                <a:gd name="T1" fmla="*/ 70 h 90"/>
                <a:gd name="T2" fmla="*/ 20 w 90"/>
                <a:gd name="T3" fmla="*/ 76 h 90"/>
                <a:gd name="T4" fmla="*/ 14 w 90"/>
                <a:gd name="T5" fmla="*/ 20 h 90"/>
                <a:gd name="T6" fmla="*/ 70 w 90"/>
                <a:gd name="T7" fmla="*/ 14 h 90"/>
                <a:gd name="T8" fmla="*/ 76 w 90"/>
                <a:gd name="T9" fmla="*/ 70 h 90"/>
                <a:gd name="T10" fmla="*/ 42 w 90"/>
                <a:gd name="T11" fmla="*/ 21 h 90"/>
                <a:gd name="T12" fmla="*/ 19 w 90"/>
                <a:gd name="T13" fmla="*/ 24 h 90"/>
                <a:gd name="T14" fmla="*/ 21 w 90"/>
                <a:gd name="T15" fmla="*/ 48 h 90"/>
                <a:gd name="T16" fmla="*/ 45 w 90"/>
                <a:gd name="T17" fmla="*/ 45 h 90"/>
                <a:gd name="T18" fmla="*/ 42 w 90"/>
                <a:gd name="T19"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90">
                  <a:moveTo>
                    <a:pt x="76" y="70"/>
                  </a:moveTo>
                  <a:cubicBezTo>
                    <a:pt x="63" y="87"/>
                    <a:pt x="38" y="90"/>
                    <a:pt x="20" y="76"/>
                  </a:cubicBezTo>
                  <a:cubicBezTo>
                    <a:pt x="3" y="63"/>
                    <a:pt x="0" y="37"/>
                    <a:pt x="14" y="20"/>
                  </a:cubicBezTo>
                  <a:cubicBezTo>
                    <a:pt x="28" y="3"/>
                    <a:pt x="53" y="0"/>
                    <a:pt x="70" y="14"/>
                  </a:cubicBezTo>
                  <a:cubicBezTo>
                    <a:pt x="87" y="28"/>
                    <a:pt x="90" y="53"/>
                    <a:pt x="76" y="70"/>
                  </a:cubicBezTo>
                  <a:close/>
                  <a:moveTo>
                    <a:pt x="42" y="21"/>
                  </a:moveTo>
                  <a:cubicBezTo>
                    <a:pt x="35" y="15"/>
                    <a:pt x="24" y="17"/>
                    <a:pt x="19" y="24"/>
                  </a:cubicBezTo>
                  <a:cubicBezTo>
                    <a:pt x="13" y="31"/>
                    <a:pt x="14" y="42"/>
                    <a:pt x="21" y="48"/>
                  </a:cubicBezTo>
                  <a:cubicBezTo>
                    <a:pt x="29" y="54"/>
                    <a:pt x="39" y="52"/>
                    <a:pt x="45" y="45"/>
                  </a:cubicBezTo>
                  <a:cubicBezTo>
                    <a:pt x="51" y="38"/>
                    <a:pt x="50" y="27"/>
                    <a:pt x="42" y="2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0"/>
            <p:cNvSpPr>
              <a:spLocks noEditPoints="1"/>
            </p:cNvSpPr>
            <p:nvPr/>
          </p:nvSpPr>
          <p:spPr bwMode="auto">
            <a:xfrm>
              <a:off x="5624513" y="2889250"/>
              <a:ext cx="374650" cy="374650"/>
            </a:xfrm>
            <a:custGeom>
              <a:avLst/>
              <a:gdLst>
                <a:gd name="T0" fmla="*/ 52 w 116"/>
                <a:gd name="T1" fmla="*/ 113 h 116"/>
                <a:gd name="T2" fmla="*/ 3 w 116"/>
                <a:gd name="T3" fmla="*/ 52 h 116"/>
                <a:gd name="T4" fmla="*/ 63 w 116"/>
                <a:gd name="T5" fmla="*/ 3 h 116"/>
                <a:gd name="T6" fmla="*/ 113 w 116"/>
                <a:gd name="T7" fmla="*/ 63 h 116"/>
                <a:gd name="T8" fmla="*/ 52 w 116"/>
                <a:gd name="T9" fmla="*/ 113 h 116"/>
                <a:gd name="T10" fmla="*/ 84 w 116"/>
                <a:gd name="T11" fmla="*/ 37 h 116"/>
                <a:gd name="T12" fmla="*/ 63 w 116"/>
                <a:gd name="T13" fmla="*/ 11 h 116"/>
                <a:gd name="T14" fmla="*/ 37 w 116"/>
                <a:gd name="T15" fmla="*/ 32 h 116"/>
                <a:gd name="T16" fmla="*/ 58 w 116"/>
                <a:gd name="T17" fmla="*/ 58 h 116"/>
                <a:gd name="T18" fmla="*/ 84 w 116"/>
                <a:gd name="T19" fmla="*/ 3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6">
                  <a:moveTo>
                    <a:pt x="52" y="113"/>
                  </a:moveTo>
                  <a:cubicBezTo>
                    <a:pt x="22" y="110"/>
                    <a:pt x="0" y="83"/>
                    <a:pt x="3" y="52"/>
                  </a:cubicBezTo>
                  <a:cubicBezTo>
                    <a:pt x="6" y="22"/>
                    <a:pt x="33" y="0"/>
                    <a:pt x="63" y="3"/>
                  </a:cubicBezTo>
                  <a:cubicBezTo>
                    <a:pt x="94" y="6"/>
                    <a:pt x="116" y="33"/>
                    <a:pt x="113" y="63"/>
                  </a:cubicBezTo>
                  <a:cubicBezTo>
                    <a:pt x="110" y="94"/>
                    <a:pt x="83" y="116"/>
                    <a:pt x="52" y="113"/>
                  </a:cubicBezTo>
                  <a:close/>
                  <a:moveTo>
                    <a:pt x="84" y="37"/>
                  </a:moveTo>
                  <a:cubicBezTo>
                    <a:pt x="85" y="24"/>
                    <a:pt x="75" y="12"/>
                    <a:pt x="63" y="11"/>
                  </a:cubicBezTo>
                  <a:cubicBezTo>
                    <a:pt x="50" y="10"/>
                    <a:pt x="38" y="19"/>
                    <a:pt x="37" y="32"/>
                  </a:cubicBezTo>
                  <a:cubicBezTo>
                    <a:pt x="36" y="45"/>
                    <a:pt x="45" y="57"/>
                    <a:pt x="58" y="58"/>
                  </a:cubicBezTo>
                  <a:cubicBezTo>
                    <a:pt x="71" y="59"/>
                    <a:pt x="82" y="50"/>
                    <a:pt x="84" y="3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31"/>
            <p:cNvSpPr>
              <a:spLocks noEditPoints="1"/>
            </p:cNvSpPr>
            <p:nvPr/>
          </p:nvSpPr>
          <p:spPr bwMode="auto">
            <a:xfrm>
              <a:off x="5824538" y="1919288"/>
              <a:ext cx="323850" cy="322263"/>
            </a:xfrm>
            <a:custGeom>
              <a:avLst/>
              <a:gdLst>
                <a:gd name="T0" fmla="*/ 16 w 100"/>
                <a:gd name="T1" fmla="*/ 22 h 100"/>
                <a:gd name="T2" fmla="*/ 78 w 100"/>
                <a:gd name="T3" fmla="*/ 15 h 100"/>
                <a:gd name="T4" fmla="*/ 85 w 100"/>
                <a:gd name="T5" fmla="*/ 78 h 100"/>
                <a:gd name="T6" fmla="*/ 22 w 100"/>
                <a:gd name="T7" fmla="*/ 84 h 100"/>
                <a:gd name="T8" fmla="*/ 16 w 100"/>
                <a:gd name="T9" fmla="*/ 22 h 100"/>
                <a:gd name="T10" fmla="*/ 53 w 100"/>
                <a:gd name="T11" fmla="*/ 76 h 100"/>
                <a:gd name="T12" fmla="*/ 79 w 100"/>
                <a:gd name="T13" fmla="*/ 73 h 100"/>
                <a:gd name="T14" fmla="*/ 77 w 100"/>
                <a:gd name="T15" fmla="*/ 47 h 100"/>
                <a:gd name="T16" fmla="*/ 50 w 100"/>
                <a:gd name="T17" fmla="*/ 50 h 100"/>
                <a:gd name="T18" fmla="*/ 53 w 100"/>
                <a:gd name="T19" fmla="*/ 76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16" y="22"/>
                  </a:moveTo>
                  <a:cubicBezTo>
                    <a:pt x="31" y="3"/>
                    <a:pt x="59" y="0"/>
                    <a:pt x="78" y="15"/>
                  </a:cubicBezTo>
                  <a:cubicBezTo>
                    <a:pt x="97" y="31"/>
                    <a:pt x="100" y="59"/>
                    <a:pt x="85" y="78"/>
                  </a:cubicBezTo>
                  <a:cubicBezTo>
                    <a:pt x="69" y="97"/>
                    <a:pt x="41" y="100"/>
                    <a:pt x="22" y="84"/>
                  </a:cubicBezTo>
                  <a:cubicBezTo>
                    <a:pt x="3" y="69"/>
                    <a:pt x="0" y="41"/>
                    <a:pt x="16" y="22"/>
                  </a:cubicBezTo>
                  <a:close/>
                  <a:moveTo>
                    <a:pt x="53" y="76"/>
                  </a:moveTo>
                  <a:cubicBezTo>
                    <a:pt x="61" y="83"/>
                    <a:pt x="73" y="81"/>
                    <a:pt x="79" y="73"/>
                  </a:cubicBezTo>
                  <a:cubicBezTo>
                    <a:pt x="86" y="65"/>
                    <a:pt x="85" y="54"/>
                    <a:pt x="77" y="47"/>
                  </a:cubicBezTo>
                  <a:cubicBezTo>
                    <a:pt x="69" y="40"/>
                    <a:pt x="57" y="42"/>
                    <a:pt x="50" y="50"/>
                  </a:cubicBezTo>
                  <a:cubicBezTo>
                    <a:pt x="44" y="58"/>
                    <a:pt x="45" y="70"/>
                    <a:pt x="53" y="7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32"/>
            <p:cNvSpPr>
              <a:spLocks noEditPoints="1"/>
            </p:cNvSpPr>
            <p:nvPr/>
          </p:nvSpPr>
          <p:spPr bwMode="auto">
            <a:xfrm>
              <a:off x="4705350" y="3295650"/>
              <a:ext cx="327025" cy="330200"/>
            </a:xfrm>
            <a:custGeom>
              <a:avLst/>
              <a:gdLst>
                <a:gd name="T0" fmla="*/ 94 w 101"/>
                <a:gd name="T1" fmla="*/ 65 h 102"/>
                <a:gd name="T2" fmla="*/ 37 w 101"/>
                <a:gd name="T3" fmla="*/ 94 h 102"/>
                <a:gd name="T4" fmla="*/ 7 w 101"/>
                <a:gd name="T5" fmla="*/ 38 h 102"/>
                <a:gd name="T6" fmla="*/ 64 w 101"/>
                <a:gd name="T7" fmla="*/ 8 h 102"/>
                <a:gd name="T8" fmla="*/ 94 w 101"/>
                <a:gd name="T9" fmla="*/ 65 h 102"/>
                <a:gd name="T10" fmla="*/ 38 w 101"/>
                <a:gd name="T11" fmla="*/ 27 h 102"/>
                <a:gd name="T12" fmla="*/ 14 w 101"/>
                <a:gd name="T13" fmla="*/ 40 h 102"/>
                <a:gd name="T14" fmla="*/ 26 w 101"/>
                <a:gd name="T15" fmla="*/ 64 h 102"/>
                <a:gd name="T16" fmla="*/ 51 w 101"/>
                <a:gd name="T17" fmla="*/ 51 h 102"/>
                <a:gd name="T18" fmla="*/ 38 w 101"/>
                <a:gd name="T19" fmla="*/ 2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2">
                  <a:moveTo>
                    <a:pt x="94" y="65"/>
                  </a:moveTo>
                  <a:cubicBezTo>
                    <a:pt x="86" y="88"/>
                    <a:pt x="61" y="102"/>
                    <a:pt x="37" y="94"/>
                  </a:cubicBezTo>
                  <a:cubicBezTo>
                    <a:pt x="13" y="87"/>
                    <a:pt x="0" y="61"/>
                    <a:pt x="7" y="38"/>
                  </a:cubicBezTo>
                  <a:cubicBezTo>
                    <a:pt x="15" y="14"/>
                    <a:pt x="40" y="0"/>
                    <a:pt x="64" y="8"/>
                  </a:cubicBezTo>
                  <a:cubicBezTo>
                    <a:pt x="88" y="15"/>
                    <a:pt x="101" y="41"/>
                    <a:pt x="94" y="65"/>
                  </a:cubicBezTo>
                  <a:close/>
                  <a:moveTo>
                    <a:pt x="38" y="27"/>
                  </a:moveTo>
                  <a:cubicBezTo>
                    <a:pt x="28" y="24"/>
                    <a:pt x="17" y="29"/>
                    <a:pt x="14" y="40"/>
                  </a:cubicBezTo>
                  <a:cubicBezTo>
                    <a:pt x="11" y="50"/>
                    <a:pt x="16" y="61"/>
                    <a:pt x="26" y="64"/>
                  </a:cubicBezTo>
                  <a:cubicBezTo>
                    <a:pt x="37" y="67"/>
                    <a:pt x="47" y="61"/>
                    <a:pt x="51" y="51"/>
                  </a:cubicBezTo>
                  <a:cubicBezTo>
                    <a:pt x="54" y="41"/>
                    <a:pt x="48" y="30"/>
                    <a:pt x="38" y="27"/>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3"/>
            <p:cNvSpPr>
              <a:spLocks noEditPoints="1"/>
            </p:cNvSpPr>
            <p:nvPr/>
          </p:nvSpPr>
          <p:spPr bwMode="auto">
            <a:xfrm>
              <a:off x="6005513" y="2341563"/>
              <a:ext cx="261938" cy="258763"/>
            </a:xfrm>
            <a:custGeom>
              <a:avLst/>
              <a:gdLst>
                <a:gd name="T0" fmla="*/ 30 w 81"/>
                <a:gd name="T1" fmla="*/ 74 h 80"/>
                <a:gd name="T2" fmla="*/ 6 w 81"/>
                <a:gd name="T3" fmla="*/ 29 h 80"/>
                <a:gd name="T4" fmla="*/ 51 w 81"/>
                <a:gd name="T5" fmla="*/ 6 h 80"/>
                <a:gd name="T6" fmla="*/ 75 w 81"/>
                <a:gd name="T7" fmla="*/ 51 h 80"/>
                <a:gd name="T8" fmla="*/ 30 w 81"/>
                <a:gd name="T9" fmla="*/ 74 h 80"/>
                <a:gd name="T10" fmla="*/ 60 w 81"/>
                <a:gd name="T11" fmla="*/ 30 h 80"/>
                <a:gd name="T12" fmla="*/ 50 w 81"/>
                <a:gd name="T13" fmla="*/ 11 h 80"/>
                <a:gd name="T14" fmla="*/ 30 w 81"/>
                <a:gd name="T15" fmla="*/ 21 h 80"/>
                <a:gd name="T16" fmla="*/ 41 w 81"/>
                <a:gd name="T17" fmla="*/ 40 h 80"/>
                <a:gd name="T18" fmla="*/ 60 w 81"/>
                <a:gd name="T19" fmla="*/ 3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0">
                  <a:moveTo>
                    <a:pt x="30" y="74"/>
                  </a:moveTo>
                  <a:cubicBezTo>
                    <a:pt x="11" y="68"/>
                    <a:pt x="0" y="48"/>
                    <a:pt x="6" y="29"/>
                  </a:cubicBezTo>
                  <a:cubicBezTo>
                    <a:pt x="12" y="10"/>
                    <a:pt x="32" y="0"/>
                    <a:pt x="51" y="6"/>
                  </a:cubicBezTo>
                  <a:cubicBezTo>
                    <a:pt x="70" y="12"/>
                    <a:pt x="81" y="32"/>
                    <a:pt x="75" y="51"/>
                  </a:cubicBezTo>
                  <a:cubicBezTo>
                    <a:pt x="69" y="70"/>
                    <a:pt x="49" y="80"/>
                    <a:pt x="30" y="74"/>
                  </a:cubicBezTo>
                  <a:close/>
                  <a:moveTo>
                    <a:pt x="60" y="30"/>
                  </a:moveTo>
                  <a:cubicBezTo>
                    <a:pt x="62" y="22"/>
                    <a:pt x="58" y="13"/>
                    <a:pt x="50" y="11"/>
                  </a:cubicBezTo>
                  <a:cubicBezTo>
                    <a:pt x="42" y="8"/>
                    <a:pt x="33" y="13"/>
                    <a:pt x="30" y="21"/>
                  </a:cubicBezTo>
                  <a:cubicBezTo>
                    <a:pt x="28" y="29"/>
                    <a:pt x="32" y="37"/>
                    <a:pt x="41" y="40"/>
                  </a:cubicBezTo>
                  <a:cubicBezTo>
                    <a:pt x="49" y="42"/>
                    <a:pt x="57" y="38"/>
                    <a:pt x="60" y="3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34"/>
            <p:cNvSpPr>
              <a:spLocks noEditPoints="1"/>
            </p:cNvSpPr>
            <p:nvPr/>
          </p:nvSpPr>
          <p:spPr bwMode="auto">
            <a:xfrm>
              <a:off x="5014913" y="3148013"/>
              <a:ext cx="447675" cy="446088"/>
            </a:xfrm>
            <a:custGeom>
              <a:avLst/>
              <a:gdLst>
                <a:gd name="T0" fmla="*/ 21 w 138"/>
                <a:gd name="T1" fmla="*/ 30 h 138"/>
                <a:gd name="T2" fmla="*/ 107 w 138"/>
                <a:gd name="T3" fmla="*/ 21 h 138"/>
                <a:gd name="T4" fmla="*/ 116 w 138"/>
                <a:gd name="T5" fmla="*/ 108 h 138"/>
                <a:gd name="T6" fmla="*/ 30 w 138"/>
                <a:gd name="T7" fmla="*/ 117 h 138"/>
                <a:gd name="T8" fmla="*/ 21 w 138"/>
                <a:gd name="T9" fmla="*/ 30 h 138"/>
                <a:gd name="T10" fmla="*/ 73 w 138"/>
                <a:gd name="T11" fmla="*/ 106 h 138"/>
                <a:gd name="T12" fmla="*/ 109 w 138"/>
                <a:gd name="T13" fmla="*/ 102 h 138"/>
                <a:gd name="T14" fmla="*/ 105 w 138"/>
                <a:gd name="T15" fmla="*/ 65 h 138"/>
                <a:gd name="T16" fmla="*/ 69 w 138"/>
                <a:gd name="T17" fmla="*/ 69 h 138"/>
                <a:gd name="T18" fmla="*/ 73 w 138"/>
                <a:gd name="T19" fmla="*/ 10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138">
                  <a:moveTo>
                    <a:pt x="21" y="30"/>
                  </a:moveTo>
                  <a:cubicBezTo>
                    <a:pt x="42" y="4"/>
                    <a:pt x="81" y="0"/>
                    <a:pt x="107" y="21"/>
                  </a:cubicBezTo>
                  <a:cubicBezTo>
                    <a:pt x="134" y="43"/>
                    <a:pt x="138" y="81"/>
                    <a:pt x="116" y="108"/>
                  </a:cubicBezTo>
                  <a:cubicBezTo>
                    <a:pt x="95" y="134"/>
                    <a:pt x="57" y="138"/>
                    <a:pt x="30" y="117"/>
                  </a:cubicBezTo>
                  <a:cubicBezTo>
                    <a:pt x="4" y="95"/>
                    <a:pt x="0" y="57"/>
                    <a:pt x="21" y="30"/>
                  </a:cubicBezTo>
                  <a:close/>
                  <a:moveTo>
                    <a:pt x="73" y="106"/>
                  </a:moveTo>
                  <a:cubicBezTo>
                    <a:pt x="84" y="115"/>
                    <a:pt x="100" y="113"/>
                    <a:pt x="109" y="102"/>
                  </a:cubicBezTo>
                  <a:cubicBezTo>
                    <a:pt x="118" y="91"/>
                    <a:pt x="117" y="74"/>
                    <a:pt x="105" y="65"/>
                  </a:cubicBezTo>
                  <a:cubicBezTo>
                    <a:pt x="94" y="56"/>
                    <a:pt x="78" y="58"/>
                    <a:pt x="69" y="69"/>
                  </a:cubicBezTo>
                  <a:cubicBezTo>
                    <a:pt x="60" y="80"/>
                    <a:pt x="61" y="97"/>
                    <a:pt x="73" y="10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35"/>
            <p:cNvSpPr>
              <a:spLocks noEditPoints="1"/>
            </p:cNvSpPr>
            <p:nvPr/>
          </p:nvSpPr>
          <p:spPr bwMode="auto">
            <a:xfrm>
              <a:off x="6002338" y="2698750"/>
              <a:ext cx="330200" cy="328613"/>
            </a:xfrm>
            <a:custGeom>
              <a:avLst/>
              <a:gdLst>
                <a:gd name="T0" fmla="*/ 16 w 102"/>
                <a:gd name="T1" fmla="*/ 23 h 102"/>
                <a:gd name="T2" fmla="*/ 79 w 102"/>
                <a:gd name="T3" fmla="*/ 16 h 102"/>
                <a:gd name="T4" fmla="*/ 86 w 102"/>
                <a:gd name="T5" fmla="*/ 80 h 102"/>
                <a:gd name="T6" fmla="*/ 23 w 102"/>
                <a:gd name="T7" fmla="*/ 86 h 102"/>
                <a:gd name="T8" fmla="*/ 16 w 102"/>
                <a:gd name="T9" fmla="*/ 23 h 102"/>
                <a:gd name="T10" fmla="*/ 54 w 102"/>
                <a:gd name="T11" fmla="*/ 78 h 102"/>
                <a:gd name="T12" fmla="*/ 81 w 102"/>
                <a:gd name="T13" fmla="*/ 75 h 102"/>
                <a:gd name="T14" fmla="*/ 78 w 102"/>
                <a:gd name="T15" fmla="*/ 48 h 102"/>
                <a:gd name="T16" fmla="*/ 51 w 102"/>
                <a:gd name="T17" fmla="*/ 51 h 102"/>
                <a:gd name="T18" fmla="*/ 54 w 102"/>
                <a:gd name="T19" fmla="*/ 7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2">
                  <a:moveTo>
                    <a:pt x="16" y="23"/>
                  </a:moveTo>
                  <a:cubicBezTo>
                    <a:pt x="31" y="3"/>
                    <a:pt x="60" y="0"/>
                    <a:pt x="79" y="16"/>
                  </a:cubicBezTo>
                  <a:cubicBezTo>
                    <a:pt x="99" y="32"/>
                    <a:pt x="102" y="60"/>
                    <a:pt x="86" y="80"/>
                  </a:cubicBezTo>
                  <a:cubicBezTo>
                    <a:pt x="70" y="99"/>
                    <a:pt x="42" y="102"/>
                    <a:pt x="23" y="86"/>
                  </a:cubicBezTo>
                  <a:cubicBezTo>
                    <a:pt x="3" y="71"/>
                    <a:pt x="0" y="42"/>
                    <a:pt x="16" y="23"/>
                  </a:cubicBezTo>
                  <a:close/>
                  <a:moveTo>
                    <a:pt x="54" y="78"/>
                  </a:moveTo>
                  <a:cubicBezTo>
                    <a:pt x="62" y="85"/>
                    <a:pt x="74" y="84"/>
                    <a:pt x="81" y="75"/>
                  </a:cubicBezTo>
                  <a:cubicBezTo>
                    <a:pt x="88" y="67"/>
                    <a:pt x="86" y="55"/>
                    <a:pt x="78" y="48"/>
                  </a:cubicBezTo>
                  <a:cubicBezTo>
                    <a:pt x="70" y="42"/>
                    <a:pt x="58" y="43"/>
                    <a:pt x="51" y="51"/>
                  </a:cubicBezTo>
                  <a:cubicBezTo>
                    <a:pt x="44" y="59"/>
                    <a:pt x="46" y="72"/>
                    <a:pt x="54" y="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36"/>
            <p:cNvSpPr>
              <a:spLocks noEditPoints="1"/>
            </p:cNvSpPr>
            <p:nvPr/>
          </p:nvSpPr>
          <p:spPr bwMode="auto">
            <a:xfrm>
              <a:off x="4902200" y="2930525"/>
              <a:ext cx="258763" cy="258763"/>
            </a:xfrm>
            <a:custGeom>
              <a:avLst/>
              <a:gdLst>
                <a:gd name="T0" fmla="*/ 41 w 80"/>
                <a:gd name="T1" fmla="*/ 80 h 80"/>
                <a:gd name="T2" fmla="*/ 1 w 80"/>
                <a:gd name="T3" fmla="*/ 40 h 80"/>
                <a:gd name="T4" fmla="*/ 40 w 80"/>
                <a:gd name="T5" fmla="*/ 0 h 80"/>
                <a:gd name="T6" fmla="*/ 80 w 80"/>
                <a:gd name="T7" fmla="*/ 39 h 80"/>
                <a:gd name="T8" fmla="*/ 41 w 80"/>
                <a:gd name="T9" fmla="*/ 80 h 80"/>
                <a:gd name="T10" fmla="*/ 57 w 80"/>
                <a:gd name="T11" fmla="*/ 23 h 80"/>
                <a:gd name="T12" fmla="*/ 40 w 80"/>
                <a:gd name="T13" fmla="*/ 6 h 80"/>
                <a:gd name="T14" fmla="*/ 23 w 80"/>
                <a:gd name="T15" fmla="*/ 23 h 80"/>
                <a:gd name="T16" fmla="*/ 40 w 80"/>
                <a:gd name="T17" fmla="*/ 40 h 80"/>
                <a:gd name="T18" fmla="*/ 57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41" y="80"/>
                  </a:moveTo>
                  <a:cubicBezTo>
                    <a:pt x="19" y="80"/>
                    <a:pt x="1" y="62"/>
                    <a:pt x="1" y="40"/>
                  </a:cubicBezTo>
                  <a:cubicBezTo>
                    <a:pt x="0" y="19"/>
                    <a:pt x="18" y="0"/>
                    <a:pt x="40" y="0"/>
                  </a:cubicBezTo>
                  <a:cubicBezTo>
                    <a:pt x="62" y="0"/>
                    <a:pt x="80" y="17"/>
                    <a:pt x="80" y="39"/>
                  </a:cubicBezTo>
                  <a:cubicBezTo>
                    <a:pt x="80" y="61"/>
                    <a:pt x="63" y="79"/>
                    <a:pt x="41" y="80"/>
                  </a:cubicBezTo>
                  <a:close/>
                  <a:moveTo>
                    <a:pt x="57" y="23"/>
                  </a:moveTo>
                  <a:cubicBezTo>
                    <a:pt x="57" y="13"/>
                    <a:pt x="49" y="6"/>
                    <a:pt x="40" y="6"/>
                  </a:cubicBezTo>
                  <a:cubicBezTo>
                    <a:pt x="31" y="6"/>
                    <a:pt x="23" y="14"/>
                    <a:pt x="23" y="23"/>
                  </a:cubicBezTo>
                  <a:cubicBezTo>
                    <a:pt x="23" y="33"/>
                    <a:pt x="31" y="40"/>
                    <a:pt x="40" y="40"/>
                  </a:cubicBezTo>
                  <a:cubicBezTo>
                    <a:pt x="50" y="40"/>
                    <a:pt x="57" y="32"/>
                    <a:pt x="57" y="23"/>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5627688" y="1474788"/>
              <a:ext cx="128588" cy="130175"/>
            </a:xfrm>
            <a:custGeom>
              <a:avLst/>
              <a:gdLst>
                <a:gd name="T0" fmla="*/ 20 w 40"/>
                <a:gd name="T1" fmla="*/ 40 h 40"/>
                <a:gd name="T2" fmla="*/ 0 w 40"/>
                <a:gd name="T3" fmla="*/ 20 h 40"/>
                <a:gd name="T4" fmla="*/ 19 w 40"/>
                <a:gd name="T5" fmla="*/ 0 h 40"/>
                <a:gd name="T6" fmla="*/ 39 w 40"/>
                <a:gd name="T7" fmla="*/ 20 h 40"/>
                <a:gd name="T8" fmla="*/ 20 w 40"/>
                <a:gd name="T9" fmla="*/ 40 h 40"/>
                <a:gd name="T10" fmla="*/ 28 w 40"/>
                <a:gd name="T11" fmla="*/ 12 h 40"/>
                <a:gd name="T12" fmla="*/ 19 w 40"/>
                <a:gd name="T13" fmla="*/ 3 h 40"/>
                <a:gd name="T14" fmla="*/ 11 w 40"/>
                <a:gd name="T15" fmla="*/ 12 h 40"/>
                <a:gd name="T16" fmla="*/ 20 w 40"/>
                <a:gd name="T17" fmla="*/ 20 h 40"/>
                <a:gd name="T18" fmla="*/ 28 w 40"/>
                <a:gd name="T19" fmla="*/ 1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0">
                  <a:moveTo>
                    <a:pt x="20" y="40"/>
                  </a:moveTo>
                  <a:cubicBezTo>
                    <a:pt x="9" y="40"/>
                    <a:pt x="0" y="31"/>
                    <a:pt x="0" y="20"/>
                  </a:cubicBezTo>
                  <a:cubicBezTo>
                    <a:pt x="0" y="9"/>
                    <a:pt x="8" y="1"/>
                    <a:pt x="19" y="0"/>
                  </a:cubicBezTo>
                  <a:cubicBezTo>
                    <a:pt x="30" y="0"/>
                    <a:pt x="39" y="9"/>
                    <a:pt x="39" y="20"/>
                  </a:cubicBezTo>
                  <a:cubicBezTo>
                    <a:pt x="40" y="31"/>
                    <a:pt x="31" y="40"/>
                    <a:pt x="20" y="40"/>
                  </a:cubicBezTo>
                  <a:close/>
                  <a:moveTo>
                    <a:pt x="28" y="12"/>
                  </a:moveTo>
                  <a:cubicBezTo>
                    <a:pt x="28" y="7"/>
                    <a:pt x="24" y="3"/>
                    <a:pt x="19" y="3"/>
                  </a:cubicBezTo>
                  <a:cubicBezTo>
                    <a:pt x="15" y="3"/>
                    <a:pt x="11" y="7"/>
                    <a:pt x="11" y="12"/>
                  </a:cubicBezTo>
                  <a:cubicBezTo>
                    <a:pt x="11" y="16"/>
                    <a:pt x="15" y="20"/>
                    <a:pt x="20" y="20"/>
                  </a:cubicBezTo>
                  <a:cubicBezTo>
                    <a:pt x="24" y="20"/>
                    <a:pt x="28" y="16"/>
                    <a:pt x="28" y="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38"/>
            <p:cNvSpPr>
              <a:spLocks/>
            </p:cNvSpPr>
            <p:nvPr/>
          </p:nvSpPr>
          <p:spPr bwMode="auto">
            <a:xfrm>
              <a:off x="5222875" y="1979613"/>
              <a:ext cx="274638" cy="576263"/>
            </a:xfrm>
            <a:custGeom>
              <a:avLst/>
              <a:gdLst>
                <a:gd name="T0" fmla="*/ 85 w 85"/>
                <a:gd name="T1" fmla="*/ 89 h 178"/>
                <a:gd name="T2" fmla="*/ 42 w 85"/>
                <a:gd name="T3" fmla="*/ 0 h 178"/>
                <a:gd name="T4" fmla="*/ 0 w 85"/>
                <a:gd name="T5" fmla="*/ 89 h 178"/>
                <a:gd name="T6" fmla="*/ 42 w 85"/>
                <a:gd name="T7" fmla="*/ 178 h 178"/>
                <a:gd name="T8" fmla="*/ 85 w 85"/>
                <a:gd name="T9" fmla="*/ 89 h 178"/>
              </a:gdLst>
              <a:ahLst/>
              <a:cxnLst>
                <a:cxn ang="0">
                  <a:pos x="T0" y="T1"/>
                </a:cxn>
                <a:cxn ang="0">
                  <a:pos x="T2" y="T3"/>
                </a:cxn>
                <a:cxn ang="0">
                  <a:pos x="T4" y="T5"/>
                </a:cxn>
                <a:cxn ang="0">
                  <a:pos x="T6" y="T7"/>
                </a:cxn>
                <a:cxn ang="0">
                  <a:pos x="T8" y="T9"/>
                </a:cxn>
              </a:cxnLst>
              <a:rect l="0" t="0" r="r" b="b"/>
              <a:pathLst>
                <a:path w="85" h="178">
                  <a:moveTo>
                    <a:pt x="85" y="89"/>
                  </a:moveTo>
                  <a:cubicBezTo>
                    <a:pt x="44" y="89"/>
                    <a:pt x="42" y="0"/>
                    <a:pt x="42" y="0"/>
                  </a:cubicBezTo>
                  <a:cubicBezTo>
                    <a:pt x="42" y="0"/>
                    <a:pt x="40" y="89"/>
                    <a:pt x="0" y="89"/>
                  </a:cubicBezTo>
                  <a:cubicBezTo>
                    <a:pt x="40" y="89"/>
                    <a:pt x="42" y="178"/>
                    <a:pt x="42" y="178"/>
                  </a:cubicBezTo>
                  <a:cubicBezTo>
                    <a:pt x="42" y="178"/>
                    <a:pt x="44" y="89"/>
                    <a:pt x="85" y="8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39"/>
            <p:cNvSpPr>
              <a:spLocks/>
            </p:cNvSpPr>
            <p:nvPr/>
          </p:nvSpPr>
          <p:spPr bwMode="auto">
            <a:xfrm>
              <a:off x="5672138" y="1016000"/>
              <a:ext cx="271463" cy="708025"/>
            </a:xfrm>
            <a:custGeom>
              <a:avLst/>
              <a:gdLst>
                <a:gd name="T0" fmla="*/ 84 w 84"/>
                <a:gd name="T1" fmla="*/ 114 h 219"/>
                <a:gd name="T2" fmla="*/ 42 w 84"/>
                <a:gd name="T3" fmla="*/ 0 h 219"/>
                <a:gd name="T4" fmla="*/ 0 w 84"/>
                <a:gd name="T5" fmla="*/ 114 h 219"/>
                <a:gd name="T6" fmla="*/ 42 w 84"/>
                <a:gd name="T7" fmla="*/ 219 h 219"/>
                <a:gd name="T8" fmla="*/ 84 w 84"/>
                <a:gd name="T9" fmla="*/ 114 h 219"/>
              </a:gdLst>
              <a:ahLst/>
              <a:cxnLst>
                <a:cxn ang="0">
                  <a:pos x="T0" y="T1"/>
                </a:cxn>
                <a:cxn ang="0">
                  <a:pos x="T2" y="T3"/>
                </a:cxn>
                <a:cxn ang="0">
                  <a:pos x="T4" y="T5"/>
                </a:cxn>
                <a:cxn ang="0">
                  <a:pos x="T6" y="T7"/>
                </a:cxn>
                <a:cxn ang="0">
                  <a:pos x="T8" y="T9"/>
                </a:cxn>
              </a:cxnLst>
              <a:rect l="0" t="0" r="r" b="b"/>
              <a:pathLst>
                <a:path w="84" h="219">
                  <a:moveTo>
                    <a:pt x="84" y="114"/>
                  </a:moveTo>
                  <a:cubicBezTo>
                    <a:pt x="44" y="114"/>
                    <a:pt x="42" y="0"/>
                    <a:pt x="42" y="0"/>
                  </a:cubicBezTo>
                  <a:cubicBezTo>
                    <a:pt x="42" y="0"/>
                    <a:pt x="40" y="114"/>
                    <a:pt x="0" y="114"/>
                  </a:cubicBezTo>
                  <a:cubicBezTo>
                    <a:pt x="40" y="114"/>
                    <a:pt x="42" y="219"/>
                    <a:pt x="42" y="219"/>
                  </a:cubicBezTo>
                  <a:cubicBezTo>
                    <a:pt x="42" y="219"/>
                    <a:pt x="44" y="114"/>
                    <a:pt x="84" y="11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0"/>
            <p:cNvSpPr>
              <a:spLocks/>
            </p:cNvSpPr>
            <p:nvPr/>
          </p:nvSpPr>
          <p:spPr bwMode="auto">
            <a:xfrm>
              <a:off x="6251575" y="2936875"/>
              <a:ext cx="242888" cy="511175"/>
            </a:xfrm>
            <a:custGeom>
              <a:avLst/>
              <a:gdLst>
                <a:gd name="T0" fmla="*/ 75 w 75"/>
                <a:gd name="T1" fmla="*/ 79 h 158"/>
                <a:gd name="T2" fmla="*/ 38 w 75"/>
                <a:gd name="T3" fmla="*/ 0 h 158"/>
                <a:gd name="T4" fmla="*/ 0 w 75"/>
                <a:gd name="T5" fmla="*/ 79 h 158"/>
                <a:gd name="T6" fmla="*/ 38 w 75"/>
                <a:gd name="T7" fmla="*/ 158 h 158"/>
                <a:gd name="T8" fmla="*/ 75 w 75"/>
                <a:gd name="T9" fmla="*/ 79 h 158"/>
              </a:gdLst>
              <a:ahLst/>
              <a:cxnLst>
                <a:cxn ang="0">
                  <a:pos x="T0" y="T1"/>
                </a:cxn>
                <a:cxn ang="0">
                  <a:pos x="T2" y="T3"/>
                </a:cxn>
                <a:cxn ang="0">
                  <a:pos x="T4" y="T5"/>
                </a:cxn>
                <a:cxn ang="0">
                  <a:pos x="T6" y="T7"/>
                </a:cxn>
                <a:cxn ang="0">
                  <a:pos x="T8" y="T9"/>
                </a:cxn>
              </a:cxnLst>
              <a:rect l="0" t="0" r="r" b="b"/>
              <a:pathLst>
                <a:path w="75" h="158">
                  <a:moveTo>
                    <a:pt x="75" y="79"/>
                  </a:moveTo>
                  <a:cubicBezTo>
                    <a:pt x="39" y="79"/>
                    <a:pt x="38" y="0"/>
                    <a:pt x="38" y="0"/>
                  </a:cubicBezTo>
                  <a:cubicBezTo>
                    <a:pt x="38" y="0"/>
                    <a:pt x="36" y="79"/>
                    <a:pt x="0" y="79"/>
                  </a:cubicBezTo>
                  <a:cubicBezTo>
                    <a:pt x="36" y="79"/>
                    <a:pt x="38" y="158"/>
                    <a:pt x="38" y="158"/>
                  </a:cubicBezTo>
                  <a:cubicBezTo>
                    <a:pt x="38" y="158"/>
                    <a:pt x="39" y="79"/>
                    <a:pt x="75" y="7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41"/>
            <p:cNvSpPr>
              <a:spLocks/>
            </p:cNvSpPr>
            <p:nvPr/>
          </p:nvSpPr>
          <p:spPr bwMode="auto">
            <a:xfrm>
              <a:off x="5438775" y="3101975"/>
              <a:ext cx="330200" cy="430213"/>
            </a:xfrm>
            <a:custGeom>
              <a:avLst/>
              <a:gdLst>
                <a:gd name="T0" fmla="*/ 102 w 102"/>
                <a:gd name="T1" fmla="*/ 67 h 133"/>
                <a:gd name="T2" fmla="*/ 47 w 102"/>
                <a:gd name="T3" fmla="*/ 0 h 133"/>
                <a:gd name="T4" fmla="*/ 0 w 102"/>
                <a:gd name="T5" fmla="*/ 67 h 133"/>
                <a:gd name="T6" fmla="*/ 47 w 102"/>
                <a:gd name="T7" fmla="*/ 133 h 133"/>
                <a:gd name="T8" fmla="*/ 102 w 102"/>
                <a:gd name="T9" fmla="*/ 67 h 133"/>
              </a:gdLst>
              <a:ahLst/>
              <a:cxnLst>
                <a:cxn ang="0">
                  <a:pos x="T0" y="T1"/>
                </a:cxn>
                <a:cxn ang="0">
                  <a:pos x="T2" y="T3"/>
                </a:cxn>
                <a:cxn ang="0">
                  <a:pos x="T4" y="T5"/>
                </a:cxn>
                <a:cxn ang="0">
                  <a:pos x="T6" y="T7"/>
                </a:cxn>
                <a:cxn ang="0">
                  <a:pos x="T8" y="T9"/>
                </a:cxn>
              </a:cxnLst>
              <a:rect l="0" t="0" r="r" b="b"/>
              <a:pathLst>
                <a:path w="102" h="133">
                  <a:moveTo>
                    <a:pt x="102" y="67"/>
                  </a:moveTo>
                  <a:cubicBezTo>
                    <a:pt x="47" y="67"/>
                    <a:pt x="47" y="0"/>
                    <a:pt x="47" y="0"/>
                  </a:cubicBezTo>
                  <a:cubicBezTo>
                    <a:pt x="47" y="0"/>
                    <a:pt x="50" y="67"/>
                    <a:pt x="0" y="67"/>
                  </a:cubicBezTo>
                  <a:cubicBezTo>
                    <a:pt x="50" y="67"/>
                    <a:pt x="47" y="133"/>
                    <a:pt x="47" y="133"/>
                  </a:cubicBezTo>
                  <a:cubicBezTo>
                    <a:pt x="47" y="133"/>
                    <a:pt x="45" y="67"/>
                    <a:pt x="102" y="6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42"/>
            <p:cNvSpPr>
              <a:spLocks/>
            </p:cNvSpPr>
            <p:nvPr/>
          </p:nvSpPr>
          <p:spPr bwMode="auto">
            <a:xfrm>
              <a:off x="5643563" y="1751013"/>
              <a:ext cx="320675" cy="315913"/>
            </a:xfrm>
            <a:custGeom>
              <a:avLst/>
              <a:gdLst>
                <a:gd name="T0" fmla="*/ 99 w 99"/>
                <a:gd name="T1" fmla="*/ 49 h 98"/>
                <a:gd name="T2" fmla="*/ 50 w 99"/>
                <a:gd name="T3" fmla="*/ 0 h 98"/>
                <a:gd name="T4" fmla="*/ 49 w 99"/>
                <a:gd name="T5" fmla="*/ 0 h 98"/>
                <a:gd name="T6" fmla="*/ 0 w 99"/>
                <a:gd name="T7" fmla="*/ 49 h 98"/>
                <a:gd name="T8" fmla="*/ 49 w 99"/>
                <a:gd name="T9" fmla="*/ 98 h 98"/>
                <a:gd name="T10" fmla="*/ 49 w 99"/>
                <a:gd name="T11" fmla="*/ 98 h 98"/>
                <a:gd name="T12" fmla="*/ 99 w 99"/>
                <a:gd name="T13" fmla="*/ 49 h 98"/>
              </a:gdLst>
              <a:ahLst/>
              <a:cxnLst>
                <a:cxn ang="0">
                  <a:pos x="T0" y="T1"/>
                </a:cxn>
                <a:cxn ang="0">
                  <a:pos x="T2" y="T3"/>
                </a:cxn>
                <a:cxn ang="0">
                  <a:pos x="T4" y="T5"/>
                </a:cxn>
                <a:cxn ang="0">
                  <a:pos x="T6" y="T7"/>
                </a:cxn>
                <a:cxn ang="0">
                  <a:pos x="T8" y="T9"/>
                </a:cxn>
                <a:cxn ang="0">
                  <a:pos x="T10" y="T11"/>
                </a:cxn>
                <a:cxn ang="0">
                  <a:pos x="T12" y="T13"/>
                </a:cxn>
              </a:cxnLst>
              <a:rect l="0" t="0" r="r" b="b"/>
              <a:pathLst>
                <a:path w="99" h="98">
                  <a:moveTo>
                    <a:pt x="99" y="49"/>
                  </a:moveTo>
                  <a:cubicBezTo>
                    <a:pt x="47" y="49"/>
                    <a:pt x="50" y="0"/>
                    <a:pt x="50" y="0"/>
                  </a:cubicBezTo>
                  <a:cubicBezTo>
                    <a:pt x="49" y="0"/>
                    <a:pt x="49" y="0"/>
                    <a:pt x="49" y="0"/>
                  </a:cubicBezTo>
                  <a:cubicBezTo>
                    <a:pt x="49" y="0"/>
                    <a:pt x="52" y="49"/>
                    <a:pt x="0" y="49"/>
                  </a:cubicBezTo>
                  <a:cubicBezTo>
                    <a:pt x="52" y="49"/>
                    <a:pt x="49" y="98"/>
                    <a:pt x="49" y="98"/>
                  </a:cubicBezTo>
                  <a:cubicBezTo>
                    <a:pt x="49" y="98"/>
                    <a:pt x="49" y="98"/>
                    <a:pt x="49" y="98"/>
                  </a:cubicBezTo>
                  <a:cubicBezTo>
                    <a:pt x="49" y="98"/>
                    <a:pt x="47" y="49"/>
                    <a:pt x="99" y="4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3"/>
            <p:cNvSpPr>
              <a:spLocks/>
            </p:cNvSpPr>
            <p:nvPr/>
          </p:nvSpPr>
          <p:spPr bwMode="auto">
            <a:xfrm>
              <a:off x="4852988" y="3148013"/>
              <a:ext cx="201613" cy="200025"/>
            </a:xfrm>
            <a:custGeom>
              <a:avLst/>
              <a:gdLst>
                <a:gd name="T0" fmla="*/ 46 w 62"/>
                <a:gd name="T1" fmla="*/ 62 h 62"/>
                <a:gd name="T2" fmla="*/ 62 w 62"/>
                <a:gd name="T3" fmla="*/ 16 h 62"/>
                <a:gd name="T4" fmla="*/ 62 w 62"/>
                <a:gd name="T5" fmla="*/ 16 h 62"/>
                <a:gd name="T6" fmla="*/ 16 w 62"/>
                <a:gd name="T7" fmla="*/ 0 h 62"/>
                <a:gd name="T8" fmla="*/ 0 w 62"/>
                <a:gd name="T9" fmla="*/ 45 h 62"/>
                <a:gd name="T10" fmla="*/ 0 w 62"/>
                <a:gd name="T11" fmla="*/ 45 h 62"/>
                <a:gd name="T12" fmla="*/ 46 w 62"/>
                <a:gd name="T13" fmla="*/ 62 h 62"/>
              </a:gdLst>
              <a:ahLst/>
              <a:cxnLst>
                <a:cxn ang="0">
                  <a:pos x="T0" y="T1"/>
                </a:cxn>
                <a:cxn ang="0">
                  <a:pos x="T2" y="T3"/>
                </a:cxn>
                <a:cxn ang="0">
                  <a:pos x="T4" y="T5"/>
                </a:cxn>
                <a:cxn ang="0">
                  <a:pos x="T6" y="T7"/>
                </a:cxn>
                <a:cxn ang="0">
                  <a:pos x="T8" y="T9"/>
                </a:cxn>
                <a:cxn ang="0">
                  <a:pos x="T10" y="T11"/>
                </a:cxn>
                <a:cxn ang="0">
                  <a:pos x="T12" y="T13"/>
                </a:cxn>
              </a:cxnLst>
              <a:rect l="0" t="0" r="r" b="b"/>
              <a:pathLst>
                <a:path w="62" h="62">
                  <a:moveTo>
                    <a:pt x="46" y="62"/>
                  </a:moveTo>
                  <a:cubicBezTo>
                    <a:pt x="30" y="29"/>
                    <a:pt x="62" y="16"/>
                    <a:pt x="62" y="16"/>
                  </a:cubicBezTo>
                  <a:cubicBezTo>
                    <a:pt x="62" y="16"/>
                    <a:pt x="62" y="16"/>
                    <a:pt x="62" y="16"/>
                  </a:cubicBezTo>
                  <a:cubicBezTo>
                    <a:pt x="62" y="16"/>
                    <a:pt x="32" y="32"/>
                    <a:pt x="16" y="0"/>
                  </a:cubicBezTo>
                  <a:cubicBezTo>
                    <a:pt x="32" y="32"/>
                    <a:pt x="0" y="45"/>
                    <a:pt x="0" y="45"/>
                  </a:cubicBezTo>
                  <a:cubicBezTo>
                    <a:pt x="0" y="45"/>
                    <a:pt x="0" y="45"/>
                    <a:pt x="0" y="45"/>
                  </a:cubicBezTo>
                  <a:cubicBezTo>
                    <a:pt x="0" y="45"/>
                    <a:pt x="30" y="29"/>
                    <a:pt x="46" y="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44"/>
            <p:cNvSpPr>
              <a:spLocks/>
            </p:cNvSpPr>
            <p:nvPr/>
          </p:nvSpPr>
          <p:spPr bwMode="auto">
            <a:xfrm>
              <a:off x="5956300" y="2170113"/>
              <a:ext cx="230188" cy="230188"/>
            </a:xfrm>
            <a:custGeom>
              <a:avLst/>
              <a:gdLst>
                <a:gd name="T0" fmla="*/ 19 w 71"/>
                <a:gd name="T1" fmla="*/ 71 h 71"/>
                <a:gd name="T2" fmla="*/ 71 w 71"/>
                <a:gd name="T3" fmla="*/ 52 h 71"/>
                <a:gd name="T4" fmla="*/ 71 w 71"/>
                <a:gd name="T5" fmla="*/ 52 h 71"/>
                <a:gd name="T6" fmla="*/ 52 w 71"/>
                <a:gd name="T7" fmla="*/ 0 h 71"/>
                <a:gd name="T8" fmla="*/ 0 w 71"/>
                <a:gd name="T9" fmla="*/ 19 h 71"/>
                <a:gd name="T10" fmla="*/ 0 w 71"/>
                <a:gd name="T11" fmla="*/ 19 h 71"/>
                <a:gd name="T12" fmla="*/ 19 w 71"/>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71" h="71">
                  <a:moveTo>
                    <a:pt x="19" y="71"/>
                  </a:moveTo>
                  <a:cubicBezTo>
                    <a:pt x="37" y="34"/>
                    <a:pt x="71" y="52"/>
                    <a:pt x="71" y="52"/>
                  </a:cubicBezTo>
                  <a:cubicBezTo>
                    <a:pt x="71" y="52"/>
                    <a:pt x="71" y="52"/>
                    <a:pt x="71" y="52"/>
                  </a:cubicBezTo>
                  <a:cubicBezTo>
                    <a:pt x="71" y="52"/>
                    <a:pt x="35" y="38"/>
                    <a:pt x="52" y="0"/>
                  </a:cubicBezTo>
                  <a:cubicBezTo>
                    <a:pt x="35" y="38"/>
                    <a:pt x="0" y="19"/>
                    <a:pt x="0" y="19"/>
                  </a:cubicBezTo>
                  <a:cubicBezTo>
                    <a:pt x="0" y="19"/>
                    <a:pt x="0" y="19"/>
                    <a:pt x="0" y="19"/>
                  </a:cubicBezTo>
                  <a:cubicBezTo>
                    <a:pt x="0" y="19"/>
                    <a:pt x="37" y="34"/>
                    <a:pt x="19" y="7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45"/>
            <p:cNvSpPr>
              <a:spLocks/>
            </p:cNvSpPr>
            <p:nvPr/>
          </p:nvSpPr>
          <p:spPr bwMode="auto">
            <a:xfrm>
              <a:off x="5394325" y="2755900"/>
              <a:ext cx="284163" cy="280988"/>
            </a:xfrm>
            <a:custGeom>
              <a:avLst/>
              <a:gdLst>
                <a:gd name="T0" fmla="*/ 88 w 88"/>
                <a:gd name="T1" fmla="*/ 30 h 87"/>
                <a:gd name="T2" fmla="*/ 30 w 88"/>
                <a:gd name="T3" fmla="*/ 0 h 87"/>
                <a:gd name="T4" fmla="*/ 30 w 88"/>
                <a:gd name="T5" fmla="*/ 0 h 87"/>
                <a:gd name="T6" fmla="*/ 0 w 88"/>
                <a:gd name="T7" fmla="*/ 57 h 87"/>
                <a:gd name="T8" fmla="*/ 58 w 88"/>
                <a:gd name="T9" fmla="*/ 87 h 87"/>
                <a:gd name="T10" fmla="*/ 58 w 88"/>
                <a:gd name="T11" fmla="*/ 87 h 87"/>
                <a:gd name="T12" fmla="*/ 88 w 88"/>
                <a:gd name="T13" fmla="*/ 30 h 87"/>
              </a:gdLst>
              <a:ahLst/>
              <a:cxnLst>
                <a:cxn ang="0">
                  <a:pos x="T0" y="T1"/>
                </a:cxn>
                <a:cxn ang="0">
                  <a:pos x="T2" y="T3"/>
                </a:cxn>
                <a:cxn ang="0">
                  <a:pos x="T4" y="T5"/>
                </a:cxn>
                <a:cxn ang="0">
                  <a:pos x="T6" y="T7"/>
                </a:cxn>
                <a:cxn ang="0">
                  <a:pos x="T8" y="T9"/>
                </a:cxn>
                <a:cxn ang="0">
                  <a:pos x="T10" y="T11"/>
                </a:cxn>
                <a:cxn ang="0">
                  <a:pos x="T12" y="T13"/>
                </a:cxn>
              </a:cxnLst>
              <a:rect l="0" t="0" r="r" b="b"/>
              <a:pathLst>
                <a:path w="88" h="87">
                  <a:moveTo>
                    <a:pt x="88" y="30"/>
                  </a:moveTo>
                  <a:cubicBezTo>
                    <a:pt x="42" y="44"/>
                    <a:pt x="30" y="0"/>
                    <a:pt x="30" y="0"/>
                  </a:cubicBezTo>
                  <a:cubicBezTo>
                    <a:pt x="30" y="0"/>
                    <a:pt x="30" y="0"/>
                    <a:pt x="30" y="0"/>
                  </a:cubicBezTo>
                  <a:cubicBezTo>
                    <a:pt x="30" y="0"/>
                    <a:pt x="46" y="43"/>
                    <a:pt x="0" y="57"/>
                  </a:cubicBezTo>
                  <a:cubicBezTo>
                    <a:pt x="46" y="43"/>
                    <a:pt x="58" y="87"/>
                    <a:pt x="58" y="87"/>
                  </a:cubicBezTo>
                  <a:cubicBezTo>
                    <a:pt x="58" y="87"/>
                    <a:pt x="58" y="87"/>
                    <a:pt x="58" y="87"/>
                  </a:cubicBezTo>
                  <a:cubicBezTo>
                    <a:pt x="58" y="87"/>
                    <a:pt x="42" y="44"/>
                    <a:pt x="88" y="3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46"/>
            <p:cNvSpPr>
              <a:spLocks/>
            </p:cNvSpPr>
            <p:nvPr/>
          </p:nvSpPr>
          <p:spPr bwMode="auto">
            <a:xfrm>
              <a:off x="5759450" y="2549525"/>
              <a:ext cx="485775" cy="228600"/>
            </a:xfrm>
            <a:custGeom>
              <a:avLst/>
              <a:gdLst>
                <a:gd name="T0" fmla="*/ 75 w 150"/>
                <a:gd name="T1" fmla="*/ 0 h 71"/>
                <a:gd name="T2" fmla="*/ 0 w 150"/>
                <a:gd name="T3" fmla="*/ 35 h 71"/>
                <a:gd name="T4" fmla="*/ 75 w 150"/>
                <a:gd name="T5" fmla="*/ 71 h 71"/>
                <a:gd name="T6" fmla="*/ 150 w 150"/>
                <a:gd name="T7" fmla="*/ 35 h 71"/>
                <a:gd name="T8" fmla="*/ 75 w 150"/>
                <a:gd name="T9" fmla="*/ 0 h 71"/>
              </a:gdLst>
              <a:ahLst/>
              <a:cxnLst>
                <a:cxn ang="0">
                  <a:pos x="T0" y="T1"/>
                </a:cxn>
                <a:cxn ang="0">
                  <a:pos x="T2" y="T3"/>
                </a:cxn>
                <a:cxn ang="0">
                  <a:pos x="T4" y="T5"/>
                </a:cxn>
                <a:cxn ang="0">
                  <a:pos x="T6" y="T7"/>
                </a:cxn>
                <a:cxn ang="0">
                  <a:pos x="T8" y="T9"/>
                </a:cxn>
              </a:cxnLst>
              <a:rect l="0" t="0" r="r" b="b"/>
              <a:pathLst>
                <a:path w="150" h="71">
                  <a:moveTo>
                    <a:pt x="75" y="0"/>
                  </a:moveTo>
                  <a:cubicBezTo>
                    <a:pt x="75" y="34"/>
                    <a:pt x="0" y="35"/>
                    <a:pt x="0" y="35"/>
                  </a:cubicBezTo>
                  <a:cubicBezTo>
                    <a:pt x="0" y="35"/>
                    <a:pt x="75" y="37"/>
                    <a:pt x="75" y="71"/>
                  </a:cubicBezTo>
                  <a:cubicBezTo>
                    <a:pt x="75" y="37"/>
                    <a:pt x="150" y="35"/>
                    <a:pt x="150" y="35"/>
                  </a:cubicBezTo>
                  <a:cubicBezTo>
                    <a:pt x="150" y="35"/>
                    <a:pt x="75" y="34"/>
                    <a:pt x="7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58" name="Text Placeholder 57"/>
          <p:cNvSpPr>
            <a:spLocks noGrp="1"/>
          </p:cNvSpPr>
          <p:nvPr userDrawn="1">
            <p:ph type="body" sz="quarter" idx="10" hasCustomPrompt="1"/>
          </p:nvPr>
        </p:nvSpPr>
        <p:spPr>
          <a:xfrm>
            <a:off x="5279571" y="3728243"/>
            <a:ext cx="1099458" cy="505621"/>
          </a:xfrm>
        </p:spPr>
        <p:txBody>
          <a:bodyPr>
            <a:normAutofit/>
          </a:bodyPr>
          <a:lstStyle>
            <a:lvl1pPr marL="0" indent="0" algn="ctr">
              <a:lnSpc>
                <a:spcPct val="100000"/>
              </a:lnSpc>
              <a:spcBef>
                <a:spcPts val="0"/>
              </a:spcBef>
              <a:buNone/>
              <a:defRPr sz="1000" b="1"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grpSp>
        <p:nvGrpSpPr>
          <p:cNvPr id="4" name="Group 3" title="Background graphics - bottom"/>
          <p:cNvGrpSpPr/>
          <p:nvPr userDrawn="1"/>
        </p:nvGrpSpPr>
        <p:grpSpPr>
          <a:xfrm>
            <a:off x="4232910" y="5376877"/>
            <a:ext cx="3192780" cy="4343400"/>
            <a:chOff x="4232910" y="5376877"/>
            <a:chExt cx="3192780" cy="4343400"/>
          </a:xfrm>
        </p:grpSpPr>
        <p:sp>
          <p:nvSpPr>
            <p:cNvPr id="60" name="Rectangle 59"/>
            <p:cNvSpPr/>
            <p:nvPr userDrawn="1"/>
          </p:nvSpPr>
          <p:spPr>
            <a:xfrm>
              <a:off x="4232910" y="5376877"/>
              <a:ext cx="319278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userDrawn="1"/>
          </p:nvSpPr>
          <p:spPr>
            <a:xfrm>
              <a:off x="4343400" y="5491177"/>
              <a:ext cx="2971800" cy="4114800"/>
            </a:xfrm>
            <a:prstGeom prst="rect">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5"/>
            <p:cNvSpPr>
              <a:spLocks noEditPoints="1"/>
            </p:cNvSpPr>
            <p:nvPr userDrawn="1"/>
          </p:nvSpPr>
          <p:spPr bwMode="auto">
            <a:xfrm>
              <a:off x="5846763" y="6700852"/>
              <a:ext cx="217488" cy="215900"/>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42 w 67"/>
                <a:gd name="T11" fmla="*/ 33 h 67"/>
                <a:gd name="T12" fmla="*/ 28 w 67"/>
                <a:gd name="T13" fmla="*/ 47 h 67"/>
                <a:gd name="T14" fmla="*/ 42 w 67"/>
                <a:gd name="T15" fmla="*/ 62 h 67"/>
                <a:gd name="T16" fmla="*/ 56 w 67"/>
                <a:gd name="T17" fmla="*/ 47 h 67"/>
                <a:gd name="T18" fmla="*/ 42 w 67"/>
                <a:gd name="T19" fmla="*/ 3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42" y="33"/>
                  </a:moveTo>
                  <a:cubicBezTo>
                    <a:pt x="34" y="33"/>
                    <a:pt x="28" y="40"/>
                    <a:pt x="28" y="47"/>
                  </a:cubicBezTo>
                  <a:cubicBezTo>
                    <a:pt x="28" y="55"/>
                    <a:pt x="34" y="62"/>
                    <a:pt x="42" y="62"/>
                  </a:cubicBezTo>
                  <a:cubicBezTo>
                    <a:pt x="50" y="62"/>
                    <a:pt x="56" y="55"/>
                    <a:pt x="56" y="47"/>
                  </a:cubicBezTo>
                  <a:cubicBezTo>
                    <a:pt x="56" y="40"/>
                    <a:pt x="50" y="33"/>
                    <a:pt x="42" y="3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6"/>
            <p:cNvSpPr>
              <a:spLocks noEditPoints="1"/>
            </p:cNvSpPr>
            <p:nvPr userDrawn="1"/>
          </p:nvSpPr>
          <p:spPr bwMode="auto">
            <a:xfrm>
              <a:off x="6248400" y="7324740"/>
              <a:ext cx="115888" cy="119063"/>
            </a:xfrm>
            <a:custGeom>
              <a:avLst/>
              <a:gdLst>
                <a:gd name="T0" fmla="*/ 13 w 36"/>
                <a:gd name="T1" fmla="*/ 2 h 37"/>
                <a:gd name="T2" fmla="*/ 34 w 36"/>
                <a:gd name="T3" fmla="*/ 14 h 37"/>
                <a:gd name="T4" fmla="*/ 23 w 36"/>
                <a:gd name="T5" fmla="*/ 34 h 37"/>
                <a:gd name="T6" fmla="*/ 2 w 36"/>
                <a:gd name="T7" fmla="*/ 23 h 37"/>
                <a:gd name="T8" fmla="*/ 13 w 36"/>
                <a:gd name="T9" fmla="*/ 2 h 37"/>
                <a:gd name="T10" fmla="*/ 17 w 36"/>
                <a:gd name="T11" fmla="*/ 14 h 37"/>
                <a:gd name="T12" fmla="*/ 25 w 36"/>
                <a:gd name="T13" fmla="*/ 19 h 37"/>
                <a:gd name="T14" fmla="*/ 30 w 36"/>
                <a:gd name="T15" fmla="*/ 10 h 37"/>
                <a:gd name="T16" fmla="*/ 22 w 36"/>
                <a:gd name="T17" fmla="*/ 5 h 37"/>
                <a:gd name="T18" fmla="*/ 17 w 36"/>
                <a:gd name="T19" fmla="*/ 1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7">
                  <a:moveTo>
                    <a:pt x="13" y="2"/>
                  </a:moveTo>
                  <a:cubicBezTo>
                    <a:pt x="22" y="0"/>
                    <a:pt x="31" y="5"/>
                    <a:pt x="34" y="14"/>
                  </a:cubicBezTo>
                  <a:cubicBezTo>
                    <a:pt x="36" y="22"/>
                    <a:pt x="31" y="32"/>
                    <a:pt x="23" y="34"/>
                  </a:cubicBezTo>
                  <a:cubicBezTo>
                    <a:pt x="14" y="37"/>
                    <a:pt x="5" y="32"/>
                    <a:pt x="2" y="23"/>
                  </a:cubicBezTo>
                  <a:cubicBezTo>
                    <a:pt x="0" y="14"/>
                    <a:pt x="5" y="5"/>
                    <a:pt x="13" y="2"/>
                  </a:cubicBezTo>
                  <a:close/>
                  <a:moveTo>
                    <a:pt x="17" y="14"/>
                  </a:moveTo>
                  <a:cubicBezTo>
                    <a:pt x="18" y="18"/>
                    <a:pt x="22" y="20"/>
                    <a:pt x="25" y="19"/>
                  </a:cubicBezTo>
                  <a:cubicBezTo>
                    <a:pt x="29" y="18"/>
                    <a:pt x="31" y="14"/>
                    <a:pt x="30" y="10"/>
                  </a:cubicBezTo>
                  <a:cubicBezTo>
                    <a:pt x="29" y="6"/>
                    <a:pt x="25" y="4"/>
                    <a:pt x="22" y="5"/>
                  </a:cubicBezTo>
                  <a:cubicBezTo>
                    <a:pt x="18" y="6"/>
                    <a:pt x="16" y="10"/>
                    <a:pt x="17" y="1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7"/>
            <p:cNvSpPr>
              <a:spLocks noEditPoints="1"/>
            </p:cNvSpPr>
            <p:nvPr userDrawn="1"/>
          </p:nvSpPr>
          <p:spPr bwMode="auto">
            <a:xfrm>
              <a:off x="6678613" y="8188340"/>
              <a:ext cx="174625" cy="177800"/>
            </a:xfrm>
            <a:custGeom>
              <a:avLst/>
              <a:gdLst>
                <a:gd name="T0" fmla="*/ 6 w 54"/>
                <a:gd name="T1" fmla="*/ 16 h 55"/>
                <a:gd name="T2" fmla="*/ 38 w 54"/>
                <a:gd name="T3" fmla="*/ 7 h 55"/>
                <a:gd name="T4" fmla="*/ 48 w 54"/>
                <a:gd name="T5" fmla="*/ 39 h 55"/>
                <a:gd name="T6" fmla="*/ 16 w 54"/>
                <a:gd name="T7" fmla="*/ 49 h 55"/>
                <a:gd name="T8" fmla="*/ 6 w 54"/>
                <a:gd name="T9" fmla="*/ 16 h 55"/>
                <a:gd name="T10" fmla="*/ 21 w 54"/>
                <a:gd name="T11" fmla="*/ 25 h 55"/>
                <a:gd name="T12" fmla="*/ 35 w 54"/>
                <a:gd name="T13" fmla="*/ 21 h 55"/>
                <a:gd name="T14" fmla="*/ 31 w 54"/>
                <a:gd name="T15" fmla="*/ 7 h 55"/>
                <a:gd name="T16" fmla="*/ 17 w 54"/>
                <a:gd name="T17" fmla="*/ 11 h 55"/>
                <a:gd name="T18" fmla="*/ 21 w 54"/>
                <a:gd name="T19" fmla="*/ 2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5">
                  <a:moveTo>
                    <a:pt x="6" y="16"/>
                  </a:moveTo>
                  <a:cubicBezTo>
                    <a:pt x="12" y="5"/>
                    <a:pt x="26" y="0"/>
                    <a:pt x="38" y="7"/>
                  </a:cubicBezTo>
                  <a:cubicBezTo>
                    <a:pt x="50" y="13"/>
                    <a:pt x="54" y="27"/>
                    <a:pt x="48" y="39"/>
                  </a:cubicBezTo>
                  <a:cubicBezTo>
                    <a:pt x="42" y="51"/>
                    <a:pt x="27" y="55"/>
                    <a:pt x="16" y="49"/>
                  </a:cubicBezTo>
                  <a:cubicBezTo>
                    <a:pt x="4" y="43"/>
                    <a:pt x="0" y="28"/>
                    <a:pt x="6" y="16"/>
                  </a:cubicBezTo>
                  <a:close/>
                  <a:moveTo>
                    <a:pt x="21" y="25"/>
                  </a:moveTo>
                  <a:cubicBezTo>
                    <a:pt x="26" y="27"/>
                    <a:pt x="32" y="25"/>
                    <a:pt x="35" y="21"/>
                  </a:cubicBezTo>
                  <a:cubicBezTo>
                    <a:pt x="38" y="16"/>
                    <a:pt x="36" y="9"/>
                    <a:pt x="31" y="7"/>
                  </a:cubicBezTo>
                  <a:cubicBezTo>
                    <a:pt x="26" y="4"/>
                    <a:pt x="20" y="6"/>
                    <a:pt x="17" y="11"/>
                  </a:cubicBezTo>
                  <a:cubicBezTo>
                    <a:pt x="14" y="16"/>
                    <a:pt x="16" y="22"/>
                    <a:pt x="21"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8"/>
            <p:cNvSpPr>
              <a:spLocks noEditPoints="1"/>
            </p:cNvSpPr>
            <p:nvPr userDrawn="1"/>
          </p:nvSpPr>
          <p:spPr bwMode="auto">
            <a:xfrm>
              <a:off x="6707188" y="8362965"/>
              <a:ext cx="233363" cy="233363"/>
            </a:xfrm>
            <a:custGeom>
              <a:avLst/>
              <a:gdLst>
                <a:gd name="T0" fmla="*/ 72 w 72"/>
                <a:gd name="T1" fmla="*/ 36 h 72"/>
                <a:gd name="T2" fmla="*/ 36 w 72"/>
                <a:gd name="T3" fmla="*/ 72 h 72"/>
                <a:gd name="T4" fmla="*/ 0 w 72"/>
                <a:gd name="T5" fmla="*/ 36 h 72"/>
                <a:gd name="T6" fmla="*/ 36 w 72"/>
                <a:gd name="T7" fmla="*/ 0 h 72"/>
                <a:gd name="T8" fmla="*/ 72 w 72"/>
                <a:gd name="T9" fmla="*/ 36 h 72"/>
                <a:gd name="T10" fmla="*/ 46 w 72"/>
                <a:gd name="T11" fmla="*/ 36 h 72"/>
                <a:gd name="T12" fmla="*/ 31 w 72"/>
                <a:gd name="T13" fmla="*/ 52 h 72"/>
                <a:gd name="T14" fmla="*/ 46 w 72"/>
                <a:gd name="T15" fmla="*/ 67 h 72"/>
                <a:gd name="T16" fmla="*/ 61 w 72"/>
                <a:gd name="T17" fmla="*/ 52 h 72"/>
                <a:gd name="T18" fmla="*/ 46 w 72"/>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72" y="36"/>
                  </a:moveTo>
                  <a:cubicBezTo>
                    <a:pt x="72" y="56"/>
                    <a:pt x="56" y="72"/>
                    <a:pt x="36" y="72"/>
                  </a:cubicBezTo>
                  <a:cubicBezTo>
                    <a:pt x="16" y="72"/>
                    <a:pt x="0" y="56"/>
                    <a:pt x="0" y="36"/>
                  </a:cubicBezTo>
                  <a:cubicBezTo>
                    <a:pt x="0" y="16"/>
                    <a:pt x="16" y="0"/>
                    <a:pt x="36" y="0"/>
                  </a:cubicBezTo>
                  <a:cubicBezTo>
                    <a:pt x="56" y="0"/>
                    <a:pt x="72" y="16"/>
                    <a:pt x="72" y="36"/>
                  </a:cubicBezTo>
                  <a:close/>
                  <a:moveTo>
                    <a:pt x="46" y="36"/>
                  </a:moveTo>
                  <a:cubicBezTo>
                    <a:pt x="37" y="36"/>
                    <a:pt x="31" y="43"/>
                    <a:pt x="31" y="52"/>
                  </a:cubicBezTo>
                  <a:cubicBezTo>
                    <a:pt x="31" y="60"/>
                    <a:pt x="37" y="67"/>
                    <a:pt x="46" y="67"/>
                  </a:cubicBezTo>
                  <a:cubicBezTo>
                    <a:pt x="54" y="67"/>
                    <a:pt x="61" y="60"/>
                    <a:pt x="61" y="52"/>
                  </a:cubicBezTo>
                  <a:cubicBezTo>
                    <a:pt x="61" y="43"/>
                    <a:pt x="54" y="36"/>
                    <a:pt x="46" y="36"/>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9"/>
            <p:cNvSpPr>
              <a:spLocks noEditPoints="1"/>
            </p:cNvSpPr>
            <p:nvPr userDrawn="1"/>
          </p:nvSpPr>
          <p:spPr bwMode="auto">
            <a:xfrm>
              <a:off x="5429250" y="7362840"/>
              <a:ext cx="187325" cy="187325"/>
            </a:xfrm>
            <a:custGeom>
              <a:avLst/>
              <a:gdLst>
                <a:gd name="T0" fmla="*/ 0 w 58"/>
                <a:gd name="T1" fmla="*/ 29 h 58"/>
                <a:gd name="T2" fmla="*/ 29 w 58"/>
                <a:gd name="T3" fmla="*/ 0 h 58"/>
                <a:gd name="T4" fmla="*/ 58 w 58"/>
                <a:gd name="T5" fmla="*/ 29 h 58"/>
                <a:gd name="T6" fmla="*/ 29 w 58"/>
                <a:gd name="T7" fmla="*/ 58 h 58"/>
                <a:gd name="T8" fmla="*/ 0 w 58"/>
                <a:gd name="T9" fmla="*/ 29 h 58"/>
                <a:gd name="T10" fmla="*/ 22 w 58"/>
                <a:gd name="T11" fmla="*/ 29 h 58"/>
                <a:gd name="T12" fmla="*/ 34 w 58"/>
                <a:gd name="T13" fmla="*/ 17 h 58"/>
                <a:gd name="T14" fmla="*/ 22 w 58"/>
                <a:gd name="T15" fmla="*/ 4 h 58"/>
                <a:gd name="T16" fmla="*/ 9 w 58"/>
                <a:gd name="T17" fmla="*/ 17 h 58"/>
                <a:gd name="T18" fmla="*/ 22 w 58"/>
                <a:gd name="T19"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0" y="29"/>
                  </a:moveTo>
                  <a:cubicBezTo>
                    <a:pt x="0" y="13"/>
                    <a:pt x="13" y="0"/>
                    <a:pt x="29" y="0"/>
                  </a:cubicBezTo>
                  <a:cubicBezTo>
                    <a:pt x="45" y="0"/>
                    <a:pt x="58" y="13"/>
                    <a:pt x="58" y="29"/>
                  </a:cubicBezTo>
                  <a:cubicBezTo>
                    <a:pt x="58" y="45"/>
                    <a:pt x="45" y="58"/>
                    <a:pt x="29" y="58"/>
                  </a:cubicBezTo>
                  <a:cubicBezTo>
                    <a:pt x="13" y="58"/>
                    <a:pt x="0" y="45"/>
                    <a:pt x="0" y="29"/>
                  </a:cubicBezTo>
                  <a:close/>
                  <a:moveTo>
                    <a:pt x="22" y="29"/>
                  </a:moveTo>
                  <a:cubicBezTo>
                    <a:pt x="28" y="29"/>
                    <a:pt x="34" y="24"/>
                    <a:pt x="34" y="17"/>
                  </a:cubicBezTo>
                  <a:cubicBezTo>
                    <a:pt x="34" y="10"/>
                    <a:pt x="28" y="4"/>
                    <a:pt x="22" y="4"/>
                  </a:cubicBezTo>
                  <a:cubicBezTo>
                    <a:pt x="15" y="4"/>
                    <a:pt x="9" y="10"/>
                    <a:pt x="9" y="17"/>
                  </a:cubicBezTo>
                  <a:cubicBezTo>
                    <a:pt x="9" y="24"/>
                    <a:pt x="15" y="29"/>
                    <a:pt x="22" y="2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
            <p:cNvSpPr>
              <a:spLocks noEditPoints="1"/>
            </p:cNvSpPr>
            <p:nvPr userDrawn="1"/>
          </p:nvSpPr>
          <p:spPr bwMode="auto">
            <a:xfrm>
              <a:off x="6142038" y="7178690"/>
              <a:ext cx="153988" cy="152400"/>
            </a:xfrm>
            <a:custGeom>
              <a:avLst/>
              <a:gdLst>
                <a:gd name="T0" fmla="*/ 0 w 48"/>
                <a:gd name="T1" fmla="*/ 24 h 47"/>
                <a:gd name="T2" fmla="*/ 24 w 48"/>
                <a:gd name="T3" fmla="*/ 0 h 47"/>
                <a:gd name="T4" fmla="*/ 48 w 48"/>
                <a:gd name="T5" fmla="*/ 24 h 47"/>
                <a:gd name="T6" fmla="*/ 24 w 48"/>
                <a:gd name="T7" fmla="*/ 47 h 47"/>
                <a:gd name="T8" fmla="*/ 0 w 48"/>
                <a:gd name="T9" fmla="*/ 24 h 47"/>
                <a:gd name="T10" fmla="*/ 18 w 48"/>
                <a:gd name="T11" fmla="*/ 24 h 47"/>
                <a:gd name="T12" fmla="*/ 28 w 48"/>
                <a:gd name="T13" fmla="*/ 14 h 47"/>
                <a:gd name="T14" fmla="*/ 18 w 48"/>
                <a:gd name="T15" fmla="*/ 4 h 47"/>
                <a:gd name="T16" fmla="*/ 8 w 48"/>
                <a:gd name="T17" fmla="*/ 14 h 47"/>
                <a:gd name="T18" fmla="*/ 18 w 48"/>
                <a:gd name="T19"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0" y="24"/>
                  </a:moveTo>
                  <a:cubicBezTo>
                    <a:pt x="0" y="11"/>
                    <a:pt x="11" y="0"/>
                    <a:pt x="24" y="0"/>
                  </a:cubicBezTo>
                  <a:cubicBezTo>
                    <a:pt x="37" y="0"/>
                    <a:pt x="48" y="11"/>
                    <a:pt x="48" y="24"/>
                  </a:cubicBezTo>
                  <a:cubicBezTo>
                    <a:pt x="48" y="37"/>
                    <a:pt x="37" y="47"/>
                    <a:pt x="24" y="47"/>
                  </a:cubicBezTo>
                  <a:cubicBezTo>
                    <a:pt x="11" y="47"/>
                    <a:pt x="0" y="37"/>
                    <a:pt x="0" y="24"/>
                  </a:cubicBezTo>
                  <a:close/>
                  <a:moveTo>
                    <a:pt x="18" y="24"/>
                  </a:moveTo>
                  <a:cubicBezTo>
                    <a:pt x="23" y="24"/>
                    <a:pt x="28" y="19"/>
                    <a:pt x="28" y="14"/>
                  </a:cubicBezTo>
                  <a:cubicBezTo>
                    <a:pt x="28" y="8"/>
                    <a:pt x="23" y="4"/>
                    <a:pt x="18" y="4"/>
                  </a:cubicBezTo>
                  <a:cubicBezTo>
                    <a:pt x="12" y="4"/>
                    <a:pt x="8" y="8"/>
                    <a:pt x="8" y="14"/>
                  </a:cubicBezTo>
                  <a:cubicBezTo>
                    <a:pt x="8" y="19"/>
                    <a:pt x="12" y="24"/>
                    <a:pt x="18" y="24"/>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11"/>
            <p:cNvSpPr>
              <a:spLocks noEditPoints="1"/>
            </p:cNvSpPr>
            <p:nvPr userDrawn="1"/>
          </p:nvSpPr>
          <p:spPr bwMode="auto">
            <a:xfrm>
              <a:off x="5778500" y="7751777"/>
              <a:ext cx="142875" cy="144463"/>
            </a:xfrm>
            <a:custGeom>
              <a:avLst/>
              <a:gdLst>
                <a:gd name="T0" fmla="*/ 44 w 44"/>
                <a:gd name="T1" fmla="*/ 22 h 45"/>
                <a:gd name="T2" fmla="*/ 22 w 44"/>
                <a:gd name="T3" fmla="*/ 45 h 45"/>
                <a:gd name="T4" fmla="*/ 0 w 44"/>
                <a:gd name="T5" fmla="*/ 22 h 45"/>
                <a:gd name="T6" fmla="*/ 22 w 44"/>
                <a:gd name="T7" fmla="*/ 0 h 45"/>
                <a:gd name="T8" fmla="*/ 44 w 44"/>
                <a:gd name="T9" fmla="*/ 22 h 45"/>
                <a:gd name="T10" fmla="*/ 22 w 44"/>
                <a:gd name="T11" fmla="*/ 13 h 45"/>
                <a:gd name="T12" fmla="*/ 13 w 44"/>
                <a:gd name="T13" fmla="*/ 22 h 45"/>
                <a:gd name="T14" fmla="*/ 22 w 44"/>
                <a:gd name="T15" fmla="*/ 32 h 45"/>
                <a:gd name="T16" fmla="*/ 32 w 44"/>
                <a:gd name="T17" fmla="*/ 22 h 45"/>
                <a:gd name="T18" fmla="*/ 22 w 44"/>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5">
                  <a:moveTo>
                    <a:pt x="44" y="22"/>
                  </a:moveTo>
                  <a:cubicBezTo>
                    <a:pt x="44" y="35"/>
                    <a:pt x="34" y="45"/>
                    <a:pt x="22" y="45"/>
                  </a:cubicBezTo>
                  <a:cubicBezTo>
                    <a:pt x="10" y="45"/>
                    <a:pt x="0" y="35"/>
                    <a:pt x="0" y="22"/>
                  </a:cubicBezTo>
                  <a:cubicBezTo>
                    <a:pt x="0" y="10"/>
                    <a:pt x="10" y="0"/>
                    <a:pt x="22" y="0"/>
                  </a:cubicBezTo>
                  <a:cubicBezTo>
                    <a:pt x="34" y="0"/>
                    <a:pt x="44" y="10"/>
                    <a:pt x="44" y="22"/>
                  </a:cubicBezTo>
                  <a:close/>
                  <a:moveTo>
                    <a:pt x="22" y="13"/>
                  </a:moveTo>
                  <a:cubicBezTo>
                    <a:pt x="17" y="13"/>
                    <a:pt x="13" y="17"/>
                    <a:pt x="13" y="22"/>
                  </a:cubicBezTo>
                  <a:cubicBezTo>
                    <a:pt x="13" y="28"/>
                    <a:pt x="17" y="32"/>
                    <a:pt x="22" y="32"/>
                  </a:cubicBezTo>
                  <a:cubicBezTo>
                    <a:pt x="27" y="32"/>
                    <a:pt x="32" y="28"/>
                    <a:pt x="32" y="22"/>
                  </a:cubicBezTo>
                  <a:cubicBezTo>
                    <a:pt x="32" y="17"/>
                    <a:pt x="27" y="13"/>
                    <a:pt x="22" y="13"/>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EditPoints="1"/>
            </p:cNvSpPr>
            <p:nvPr userDrawn="1"/>
          </p:nvSpPr>
          <p:spPr bwMode="auto">
            <a:xfrm>
              <a:off x="6329363" y="7761302"/>
              <a:ext cx="161925" cy="161925"/>
            </a:xfrm>
            <a:custGeom>
              <a:avLst/>
              <a:gdLst>
                <a:gd name="T0" fmla="*/ 7 w 50"/>
                <a:gd name="T1" fmla="*/ 11 h 50"/>
                <a:gd name="T2" fmla="*/ 38 w 50"/>
                <a:gd name="T3" fmla="*/ 7 h 50"/>
                <a:gd name="T4" fmla="*/ 43 w 50"/>
                <a:gd name="T5" fmla="*/ 38 h 50"/>
                <a:gd name="T6" fmla="*/ 11 w 50"/>
                <a:gd name="T7" fmla="*/ 43 h 50"/>
                <a:gd name="T8" fmla="*/ 7 w 50"/>
                <a:gd name="T9" fmla="*/ 11 h 50"/>
                <a:gd name="T10" fmla="*/ 19 w 50"/>
                <a:gd name="T11" fmla="*/ 32 h 50"/>
                <a:gd name="T12" fmla="*/ 32 w 50"/>
                <a:gd name="T13" fmla="*/ 31 h 50"/>
                <a:gd name="T14" fmla="*/ 31 w 50"/>
                <a:gd name="T15" fmla="*/ 17 h 50"/>
                <a:gd name="T16" fmla="*/ 17 w 50"/>
                <a:gd name="T17" fmla="*/ 19 h 50"/>
                <a:gd name="T18" fmla="*/ 19 w 5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7" y="11"/>
                  </a:moveTo>
                  <a:cubicBezTo>
                    <a:pt x="14" y="1"/>
                    <a:pt x="28" y="0"/>
                    <a:pt x="38" y="7"/>
                  </a:cubicBezTo>
                  <a:cubicBezTo>
                    <a:pt x="48" y="14"/>
                    <a:pt x="50" y="28"/>
                    <a:pt x="43" y="38"/>
                  </a:cubicBezTo>
                  <a:cubicBezTo>
                    <a:pt x="35" y="48"/>
                    <a:pt x="21" y="50"/>
                    <a:pt x="11" y="43"/>
                  </a:cubicBezTo>
                  <a:cubicBezTo>
                    <a:pt x="1" y="35"/>
                    <a:pt x="0" y="21"/>
                    <a:pt x="7" y="11"/>
                  </a:cubicBezTo>
                  <a:close/>
                  <a:moveTo>
                    <a:pt x="19" y="32"/>
                  </a:moveTo>
                  <a:cubicBezTo>
                    <a:pt x="23" y="36"/>
                    <a:pt x="29" y="35"/>
                    <a:pt x="32" y="31"/>
                  </a:cubicBezTo>
                  <a:cubicBezTo>
                    <a:pt x="36" y="26"/>
                    <a:pt x="35" y="20"/>
                    <a:pt x="31" y="17"/>
                  </a:cubicBezTo>
                  <a:cubicBezTo>
                    <a:pt x="26" y="14"/>
                    <a:pt x="20" y="15"/>
                    <a:pt x="17" y="19"/>
                  </a:cubicBezTo>
                  <a:cubicBezTo>
                    <a:pt x="14" y="23"/>
                    <a:pt x="15" y="29"/>
                    <a:pt x="19" y="3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13"/>
            <p:cNvSpPr>
              <a:spLocks noEditPoints="1"/>
            </p:cNvSpPr>
            <p:nvPr userDrawn="1"/>
          </p:nvSpPr>
          <p:spPr bwMode="auto">
            <a:xfrm>
              <a:off x="5167313" y="7415227"/>
              <a:ext cx="146050" cy="146050"/>
            </a:xfrm>
            <a:custGeom>
              <a:avLst/>
              <a:gdLst>
                <a:gd name="T0" fmla="*/ 45 w 45"/>
                <a:gd name="T1" fmla="*/ 22 h 45"/>
                <a:gd name="T2" fmla="*/ 23 w 45"/>
                <a:gd name="T3" fmla="*/ 45 h 45"/>
                <a:gd name="T4" fmla="*/ 0 w 45"/>
                <a:gd name="T5" fmla="*/ 22 h 45"/>
                <a:gd name="T6" fmla="*/ 23 w 45"/>
                <a:gd name="T7" fmla="*/ 0 h 45"/>
                <a:gd name="T8" fmla="*/ 45 w 45"/>
                <a:gd name="T9" fmla="*/ 22 h 45"/>
                <a:gd name="T10" fmla="*/ 23 w 45"/>
                <a:gd name="T11" fmla="*/ 13 h 45"/>
                <a:gd name="T12" fmla="*/ 13 w 45"/>
                <a:gd name="T13" fmla="*/ 22 h 45"/>
                <a:gd name="T14" fmla="*/ 23 w 45"/>
                <a:gd name="T15" fmla="*/ 32 h 45"/>
                <a:gd name="T16" fmla="*/ 32 w 45"/>
                <a:gd name="T17" fmla="*/ 22 h 45"/>
                <a:gd name="T18" fmla="*/ 23 w 45"/>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45" y="22"/>
                  </a:moveTo>
                  <a:cubicBezTo>
                    <a:pt x="45" y="35"/>
                    <a:pt x="35" y="45"/>
                    <a:pt x="23" y="45"/>
                  </a:cubicBezTo>
                  <a:cubicBezTo>
                    <a:pt x="10" y="45"/>
                    <a:pt x="0" y="35"/>
                    <a:pt x="0" y="22"/>
                  </a:cubicBezTo>
                  <a:cubicBezTo>
                    <a:pt x="0" y="10"/>
                    <a:pt x="10" y="0"/>
                    <a:pt x="23" y="0"/>
                  </a:cubicBezTo>
                  <a:cubicBezTo>
                    <a:pt x="35" y="0"/>
                    <a:pt x="45" y="10"/>
                    <a:pt x="45" y="22"/>
                  </a:cubicBezTo>
                  <a:close/>
                  <a:moveTo>
                    <a:pt x="23" y="13"/>
                  </a:moveTo>
                  <a:cubicBezTo>
                    <a:pt x="17" y="13"/>
                    <a:pt x="13" y="17"/>
                    <a:pt x="13" y="22"/>
                  </a:cubicBezTo>
                  <a:cubicBezTo>
                    <a:pt x="13" y="28"/>
                    <a:pt x="17" y="32"/>
                    <a:pt x="23" y="32"/>
                  </a:cubicBezTo>
                  <a:cubicBezTo>
                    <a:pt x="28" y="32"/>
                    <a:pt x="32" y="28"/>
                    <a:pt x="32" y="22"/>
                  </a:cubicBezTo>
                  <a:cubicBezTo>
                    <a:pt x="32" y="17"/>
                    <a:pt x="28" y="13"/>
                    <a:pt x="23" y="13"/>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14"/>
            <p:cNvSpPr>
              <a:spLocks noEditPoints="1"/>
            </p:cNvSpPr>
            <p:nvPr userDrawn="1"/>
          </p:nvSpPr>
          <p:spPr bwMode="auto">
            <a:xfrm>
              <a:off x="5332413" y="8029590"/>
              <a:ext cx="217488" cy="215900"/>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33 w 67"/>
                <a:gd name="T11" fmla="*/ 19 h 67"/>
                <a:gd name="T12" fmla="*/ 19 w 67"/>
                <a:gd name="T13" fmla="*/ 33 h 67"/>
                <a:gd name="T14" fmla="*/ 33 w 67"/>
                <a:gd name="T15" fmla="*/ 48 h 67"/>
                <a:gd name="T16" fmla="*/ 48 w 67"/>
                <a:gd name="T17" fmla="*/ 33 h 67"/>
                <a:gd name="T18" fmla="*/ 33 w 67"/>
                <a:gd name="T19" fmla="*/ 1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33" y="19"/>
                  </a:moveTo>
                  <a:cubicBezTo>
                    <a:pt x="26" y="19"/>
                    <a:pt x="19" y="25"/>
                    <a:pt x="19" y="33"/>
                  </a:cubicBezTo>
                  <a:cubicBezTo>
                    <a:pt x="19" y="41"/>
                    <a:pt x="26" y="48"/>
                    <a:pt x="33" y="48"/>
                  </a:cubicBezTo>
                  <a:cubicBezTo>
                    <a:pt x="41" y="48"/>
                    <a:pt x="48" y="41"/>
                    <a:pt x="48" y="33"/>
                  </a:cubicBezTo>
                  <a:cubicBezTo>
                    <a:pt x="48" y="25"/>
                    <a:pt x="41" y="19"/>
                    <a:pt x="33" y="1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15"/>
            <p:cNvSpPr>
              <a:spLocks noEditPoints="1"/>
            </p:cNvSpPr>
            <p:nvPr userDrawn="1"/>
          </p:nvSpPr>
          <p:spPr bwMode="auto">
            <a:xfrm>
              <a:off x="5510213" y="6648465"/>
              <a:ext cx="258763" cy="258763"/>
            </a:xfrm>
            <a:custGeom>
              <a:avLst/>
              <a:gdLst>
                <a:gd name="T0" fmla="*/ 80 w 80"/>
                <a:gd name="T1" fmla="*/ 40 h 80"/>
                <a:gd name="T2" fmla="*/ 40 w 80"/>
                <a:gd name="T3" fmla="*/ 80 h 80"/>
                <a:gd name="T4" fmla="*/ 0 w 80"/>
                <a:gd name="T5" fmla="*/ 40 h 80"/>
                <a:gd name="T6" fmla="*/ 40 w 80"/>
                <a:gd name="T7" fmla="*/ 0 h 80"/>
                <a:gd name="T8" fmla="*/ 80 w 80"/>
                <a:gd name="T9" fmla="*/ 40 h 80"/>
                <a:gd name="T10" fmla="*/ 23 w 80"/>
                <a:gd name="T11" fmla="*/ 23 h 80"/>
                <a:gd name="T12" fmla="*/ 6 w 80"/>
                <a:gd name="T13" fmla="*/ 40 h 80"/>
                <a:gd name="T14" fmla="*/ 23 w 80"/>
                <a:gd name="T15" fmla="*/ 57 h 80"/>
                <a:gd name="T16" fmla="*/ 40 w 80"/>
                <a:gd name="T17" fmla="*/ 40 h 80"/>
                <a:gd name="T18" fmla="*/ 23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80" y="40"/>
                  </a:moveTo>
                  <a:cubicBezTo>
                    <a:pt x="80" y="62"/>
                    <a:pt x="62" y="80"/>
                    <a:pt x="40" y="80"/>
                  </a:cubicBezTo>
                  <a:cubicBezTo>
                    <a:pt x="18" y="80"/>
                    <a:pt x="0" y="62"/>
                    <a:pt x="0" y="40"/>
                  </a:cubicBezTo>
                  <a:cubicBezTo>
                    <a:pt x="0" y="18"/>
                    <a:pt x="18" y="0"/>
                    <a:pt x="40" y="0"/>
                  </a:cubicBezTo>
                  <a:cubicBezTo>
                    <a:pt x="62" y="0"/>
                    <a:pt x="80" y="18"/>
                    <a:pt x="80" y="40"/>
                  </a:cubicBezTo>
                  <a:close/>
                  <a:moveTo>
                    <a:pt x="23" y="23"/>
                  </a:moveTo>
                  <a:cubicBezTo>
                    <a:pt x="14" y="23"/>
                    <a:pt x="6" y="31"/>
                    <a:pt x="6" y="40"/>
                  </a:cubicBezTo>
                  <a:cubicBezTo>
                    <a:pt x="6" y="49"/>
                    <a:pt x="14" y="57"/>
                    <a:pt x="23" y="57"/>
                  </a:cubicBezTo>
                  <a:cubicBezTo>
                    <a:pt x="32" y="57"/>
                    <a:pt x="40" y="49"/>
                    <a:pt x="40" y="40"/>
                  </a:cubicBezTo>
                  <a:cubicBezTo>
                    <a:pt x="40" y="31"/>
                    <a:pt x="32" y="23"/>
                    <a:pt x="23" y="2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16"/>
            <p:cNvSpPr>
              <a:spLocks noEditPoints="1"/>
            </p:cNvSpPr>
            <p:nvPr userDrawn="1"/>
          </p:nvSpPr>
          <p:spPr bwMode="auto">
            <a:xfrm>
              <a:off x="6257925" y="7489840"/>
              <a:ext cx="255588" cy="258763"/>
            </a:xfrm>
            <a:custGeom>
              <a:avLst/>
              <a:gdLst>
                <a:gd name="T0" fmla="*/ 79 w 79"/>
                <a:gd name="T1" fmla="*/ 40 h 80"/>
                <a:gd name="T2" fmla="*/ 39 w 79"/>
                <a:gd name="T3" fmla="*/ 80 h 80"/>
                <a:gd name="T4" fmla="*/ 0 w 79"/>
                <a:gd name="T5" fmla="*/ 40 h 80"/>
                <a:gd name="T6" fmla="*/ 39 w 79"/>
                <a:gd name="T7" fmla="*/ 0 h 80"/>
                <a:gd name="T8" fmla="*/ 79 w 79"/>
                <a:gd name="T9" fmla="*/ 40 h 80"/>
                <a:gd name="T10" fmla="*/ 22 w 79"/>
                <a:gd name="T11" fmla="*/ 23 h 80"/>
                <a:gd name="T12" fmla="*/ 5 w 79"/>
                <a:gd name="T13" fmla="*/ 40 h 80"/>
                <a:gd name="T14" fmla="*/ 22 w 79"/>
                <a:gd name="T15" fmla="*/ 57 h 80"/>
                <a:gd name="T16" fmla="*/ 39 w 79"/>
                <a:gd name="T17" fmla="*/ 40 h 80"/>
                <a:gd name="T18" fmla="*/ 22 w 79"/>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80">
                  <a:moveTo>
                    <a:pt x="79" y="40"/>
                  </a:moveTo>
                  <a:cubicBezTo>
                    <a:pt x="79" y="62"/>
                    <a:pt x="61" y="80"/>
                    <a:pt x="39" y="80"/>
                  </a:cubicBezTo>
                  <a:cubicBezTo>
                    <a:pt x="17" y="80"/>
                    <a:pt x="0" y="62"/>
                    <a:pt x="0" y="40"/>
                  </a:cubicBezTo>
                  <a:cubicBezTo>
                    <a:pt x="0" y="18"/>
                    <a:pt x="17" y="0"/>
                    <a:pt x="39" y="0"/>
                  </a:cubicBezTo>
                  <a:cubicBezTo>
                    <a:pt x="61" y="0"/>
                    <a:pt x="79" y="18"/>
                    <a:pt x="79" y="40"/>
                  </a:cubicBezTo>
                  <a:close/>
                  <a:moveTo>
                    <a:pt x="22" y="23"/>
                  </a:moveTo>
                  <a:cubicBezTo>
                    <a:pt x="13" y="23"/>
                    <a:pt x="5" y="31"/>
                    <a:pt x="5" y="40"/>
                  </a:cubicBezTo>
                  <a:cubicBezTo>
                    <a:pt x="5" y="49"/>
                    <a:pt x="13" y="57"/>
                    <a:pt x="22" y="57"/>
                  </a:cubicBezTo>
                  <a:cubicBezTo>
                    <a:pt x="32" y="57"/>
                    <a:pt x="39" y="49"/>
                    <a:pt x="39" y="40"/>
                  </a:cubicBezTo>
                  <a:cubicBezTo>
                    <a:pt x="39" y="31"/>
                    <a:pt x="32" y="23"/>
                    <a:pt x="22"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17"/>
            <p:cNvSpPr>
              <a:spLocks noEditPoints="1"/>
            </p:cNvSpPr>
            <p:nvPr userDrawn="1"/>
          </p:nvSpPr>
          <p:spPr bwMode="auto">
            <a:xfrm>
              <a:off x="5843588" y="6557977"/>
              <a:ext cx="130175" cy="125413"/>
            </a:xfrm>
            <a:custGeom>
              <a:avLst/>
              <a:gdLst>
                <a:gd name="T0" fmla="*/ 40 w 40"/>
                <a:gd name="T1" fmla="*/ 20 h 39"/>
                <a:gd name="T2" fmla="*/ 20 w 40"/>
                <a:gd name="T3" fmla="*/ 39 h 39"/>
                <a:gd name="T4" fmla="*/ 0 w 40"/>
                <a:gd name="T5" fmla="*/ 20 h 39"/>
                <a:gd name="T6" fmla="*/ 20 w 40"/>
                <a:gd name="T7" fmla="*/ 0 h 39"/>
                <a:gd name="T8" fmla="*/ 40 w 40"/>
                <a:gd name="T9" fmla="*/ 20 h 39"/>
                <a:gd name="T10" fmla="*/ 11 w 40"/>
                <a:gd name="T11" fmla="*/ 11 h 39"/>
                <a:gd name="T12" fmla="*/ 3 w 40"/>
                <a:gd name="T13" fmla="*/ 20 h 39"/>
                <a:gd name="T14" fmla="*/ 11 w 40"/>
                <a:gd name="T15" fmla="*/ 28 h 39"/>
                <a:gd name="T16" fmla="*/ 20 w 40"/>
                <a:gd name="T17" fmla="*/ 20 h 39"/>
                <a:gd name="T18" fmla="*/ 11 w 40"/>
                <a:gd name="T19" fmla="*/ 1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39">
                  <a:moveTo>
                    <a:pt x="40" y="20"/>
                  </a:moveTo>
                  <a:cubicBezTo>
                    <a:pt x="40" y="31"/>
                    <a:pt x="31" y="39"/>
                    <a:pt x="20" y="39"/>
                  </a:cubicBezTo>
                  <a:cubicBezTo>
                    <a:pt x="9" y="39"/>
                    <a:pt x="0" y="31"/>
                    <a:pt x="0" y="20"/>
                  </a:cubicBezTo>
                  <a:cubicBezTo>
                    <a:pt x="0" y="9"/>
                    <a:pt x="9" y="0"/>
                    <a:pt x="20" y="0"/>
                  </a:cubicBezTo>
                  <a:cubicBezTo>
                    <a:pt x="31" y="0"/>
                    <a:pt x="40" y="9"/>
                    <a:pt x="40" y="20"/>
                  </a:cubicBezTo>
                  <a:close/>
                  <a:moveTo>
                    <a:pt x="11" y="11"/>
                  </a:moveTo>
                  <a:cubicBezTo>
                    <a:pt x="7" y="11"/>
                    <a:pt x="3" y="15"/>
                    <a:pt x="3" y="20"/>
                  </a:cubicBezTo>
                  <a:cubicBezTo>
                    <a:pt x="3" y="24"/>
                    <a:pt x="7" y="28"/>
                    <a:pt x="11" y="28"/>
                  </a:cubicBezTo>
                  <a:cubicBezTo>
                    <a:pt x="16" y="28"/>
                    <a:pt x="20" y="24"/>
                    <a:pt x="20" y="20"/>
                  </a:cubicBezTo>
                  <a:cubicBezTo>
                    <a:pt x="20" y="15"/>
                    <a:pt x="16" y="11"/>
                    <a:pt x="11" y="11"/>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18"/>
            <p:cNvSpPr>
              <a:spLocks noEditPoints="1"/>
            </p:cNvSpPr>
            <p:nvPr userDrawn="1"/>
          </p:nvSpPr>
          <p:spPr bwMode="auto">
            <a:xfrm>
              <a:off x="6410325" y="8278827"/>
              <a:ext cx="284163" cy="284163"/>
            </a:xfrm>
            <a:custGeom>
              <a:avLst/>
              <a:gdLst>
                <a:gd name="T0" fmla="*/ 88 w 88"/>
                <a:gd name="T1" fmla="*/ 44 h 88"/>
                <a:gd name="T2" fmla="*/ 44 w 88"/>
                <a:gd name="T3" fmla="*/ 88 h 88"/>
                <a:gd name="T4" fmla="*/ 0 w 88"/>
                <a:gd name="T5" fmla="*/ 44 h 88"/>
                <a:gd name="T6" fmla="*/ 44 w 88"/>
                <a:gd name="T7" fmla="*/ 0 h 88"/>
                <a:gd name="T8" fmla="*/ 88 w 88"/>
                <a:gd name="T9" fmla="*/ 44 h 88"/>
                <a:gd name="T10" fmla="*/ 26 w 88"/>
                <a:gd name="T11" fmla="*/ 25 h 88"/>
                <a:gd name="T12" fmla="*/ 7 w 88"/>
                <a:gd name="T13" fmla="*/ 44 h 88"/>
                <a:gd name="T14" fmla="*/ 26 w 88"/>
                <a:gd name="T15" fmla="*/ 62 h 88"/>
                <a:gd name="T16" fmla="*/ 44 w 88"/>
                <a:gd name="T17" fmla="*/ 44 h 88"/>
                <a:gd name="T18" fmla="*/ 26 w 88"/>
                <a:gd name="T19" fmla="*/ 2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88" y="44"/>
                  </a:moveTo>
                  <a:cubicBezTo>
                    <a:pt x="88" y="68"/>
                    <a:pt x="69" y="88"/>
                    <a:pt x="44" y="88"/>
                  </a:cubicBezTo>
                  <a:cubicBezTo>
                    <a:pt x="20" y="88"/>
                    <a:pt x="0" y="68"/>
                    <a:pt x="0" y="44"/>
                  </a:cubicBezTo>
                  <a:cubicBezTo>
                    <a:pt x="0" y="19"/>
                    <a:pt x="20" y="0"/>
                    <a:pt x="44" y="0"/>
                  </a:cubicBezTo>
                  <a:cubicBezTo>
                    <a:pt x="69" y="0"/>
                    <a:pt x="88" y="19"/>
                    <a:pt x="88" y="44"/>
                  </a:cubicBezTo>
                  <a:close/>
                  <a:moveTo>
                    <a:pt x="26" y="25"/>
                  </a:moveTo>
                  <a:cubicBezTo>
                    <a:pt x="15" y="25"/>
                    <a:pt x="7" y="33"/>
                    <a:pt x="7" y="44"/>
                  </a:cubicBezTo>
                  <a:cubicBezTo>
                    <a:pt x="7" y="54"/>
                    <a:pt x="15" y="62"/>
                    <a:pt x="26" y="62"/>
                  </a:cubicBezTo>
                  <a:cubicBezTo>
                    <a:pt x="36" y="62"/>
                    <a:pt x="44" y="54"/>
                    <a:pt x="44" y="44"/>
                  </a:cubicBezTo>
                  <a:cubicBezTo>
                    <a:pt x="44" y="33"/>
                    <a:pt x="36" y="25"/>
                    <a:pt x="26"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19"/>
            <p:cNvSpPr>
              <a:spLocks noEditPoints="1"/>
            </p:cNvSpPr>
            <p:nvPr userDrawn="1"/>
          </p:nvSpPr>
          <p:spPr bwMode="auto">
            <a:xfrm>
              <a:off x="6423025" y="7896240"/>
              <a:ext cx="333375" cy="333375"/>
            </a:xfrm>
            <a:custGeom>
              <a:avLst/>
              <a:gdLst>
                <a:gd name="T0" fmla="*/ 103 w 103"/>
                <a:gd name="T1" fmla="*/ 51 h 103"/>
                <a:gd name="T2" fmla="*/ 52 w 103"/>
                <a:gd name="T3" fmla="*/ 103 h 103"/>
                <a:gd name="T4" fmla="*/ 0 w 103"/>
                <a:gd name="T5" fmla="*/ 51 h 103"/>
                <a:gd name="T6" fmla="*/ 52 w 103"/>
                <a:gd name="T7" fmla="*/ 0 h 103"/>
                <a:gd name="T8" fmla="*/ 103 w 103"/>
                <a:gd name="T9" fmla="*/ 51 h 103"/>
                <a:gd name="T10" fmla="*/ 30 w 103"/>
                <a:gd name="T11" fmla="*/ 29 h 103"/>
                <a:gd name="T12" fmla="*/ 8 w 103"/>
                <a:gd name="T13" fmla="*/ 51 h 103"/>
                <a:gd name="T14" fmla="*/ 30 w 103"/>
                <a:gd name="T15" fmla="*/ 73 h 103"/>
                <a:gd name="T16" fmla="*/ 52 w 103"/>
                <a:gd name="T17" fmla="*/ 51 h 103"/>
                <a:gd name="T18" fmla="*/ 30 w 103"/>
                <a:gd name="T19" fmla="*/ 2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3">
                  <a:moveTo>
                    <a:pt x="103" y="51"/>
                  </a:moveTo>
                  <a:cubicBezTo>
                    <a:pt x="103" y="80"/>
                    <a:pt x="80" y="103"/>
                    <a:pt x="52" y="103"/>
                  </a:cubicBezTo>
                  <a:cubicBezTo>
                    <a:pt x="23" y="103"/>
                    <a:pt x="0" y="80"/>
                    <a:pt x="0" y="51"/>
                  </a:cubicBezTo>
                  <a:cubicBezTo>
                    <a:pt x="0" y="23"/>
                    <a:pt x="23" y="0"/>
                    <a:pt x="52" y="0"/>
                  </a:cubicBezTo>
                  <a:cubicBezTo>
                    <a:pt x="80" y="0"/>
                    <a:pt x="103" y="23"/>
                    <a:pt x="103" y="51"/>
                  </a:cubicBezTo>
                  <a:close/>
                  <a:moveTo>
                    <a:pt x="30" y="29"/>
                  </a:moveTo>
                  <a:cubicBezTo>
                    <a:pt x="18" y="29"/>
                    <a:pt x="8" y="39"/>
                    <a:pt x="8" y="51"/>
                  </a:cubicBezTo>
                  <a:cubicBezTo>
                    <a:pt x="8" y="63"/>
                    <a:pt x="18" y="73"/>
                    <a:pt x="30" y="73"/>
                  </a:cubicBezTo>
                  <a:cubicBezTo>
                    <a:pt x="42" y="73"/>
                    <a:pt x="52" y="63"/>
                    <a:pt x="52" y="51"/>
                  </a:cubicBezTo>
                  <a:cubicBezTo>
                    <a:pt x="52" y="39"/>
                    <a:pt x="42" y="29"/>
                    <a:pt x="30" y="2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20"/>
            <p:cNvSpPr>
              <a:spLocks noEditPoints="1"/>
            </p:cNvSpPr>
            <p:nvPr userDrawn="1"/>
          </p:nvSpPr>
          <p:spPr bwMode="auto">
            <a:xfrm>
              <a:off x="5403850" y="6948502"/>
              <a:ext cx="349250" cy="350838"/>
            </a:xfrm>
            <a:custGeom>
              <a:avLst/>
              <a:gdLst>
                <a:gd name="T0" fmla="*/ 54 w 108"/>
                <a:gd name="T1" fmla="*/ 108 h 108"/>
                <a:gd name="T2" fmla="*/ 0 w 108"/>
                <a:gd name="T3" fmla="*/ 54 h 108"/>
                <a:gd name="T4" fmla="*/ 54 w 108"/>
                <a:gd name="T5" fmla="*/ 0 h 108"/>
                <a:gd name="T6" fmla="*/ 108 w 108"/>
                <a:gd name="T7" fmla="*/ 54 h 108"/>
                <a:gd name="T8" fmla="*/ 54 w 108"/>
                <a:gd name="T9" fmla="*/ 108 h 108"/>
                <a:gd name="T10" fmla="*/ 77 w 108"/>
                <a:gd name="T11" fmla="*/ 31 h 108"/>
                <a:gd name="T12" fmla="*/ 54 w 108"/>
                <a:gd name="T13" fmla="*/ 8 h 108"/>
                <a:gd name="T14" fmla="*/ 31 w 108"/>
                <a:gd name="T15" fmla="*/ 31 h 108"/>
                <a:gd name="T16" fmla="*/ 54 w 108"/>
                <a:gd name="T17" fmla="*/ 54 h 108"/>
                <a:gd name="T18" fmla="*/ 77 w 108"/>
                <a:gd name="T19" fmla="*/ 3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8" h="108">
                  <a:moveTo>
                    <a:pt x="54" y="108"/>
                  </a:moveTo>
                  <a:cubicBezTo>
                    <a:pt x="24" y="108"/>
                    <a:pt x="0" y="84"/>
                    <a:pt x="0" y="54"/>
                  </a:cubicBezTo>
                  <a:cubicBezTo>
                    <a:pt x="0" y="24"/>
                    <a:pt x="24" y="0"/>
                    <a:pt x="54" y="0"/>
                  </a:cubicBezTo>
                  <a:cubicBezTo>
                    <a:pt x="84" y="0"/>
                    <a:pt x="108" y="24"/>
                    <a:pt x="108" y="54"/>
                  </a:cubicBezTo>
                  <a:cubicBezTo>
                    <a:pt x="108" y="84"/>
                    <a:pt x="84" y="108"/>
                    <a:pt x="54" y="108"/>
                  </a:cubicBezTo>
                  <a:close/>
                  <a:moveTo>
                    <a:pt x="77" y="31"/>
                  </a:moveTo>
                  <a:cubicBezTo>
                    <a:pt x="77" y="18"/>
                    <a:pt x="67" y="8"/>
                    <a:pt x="54" y="8"/>
                  </a:cubicBezTo>
                  <a:cubicBezTo>
                    <a:pt x="41" y="8"/>
                    <a:pt x="31" y="18"/>
                    <a:pt x="31" y="31"/>
                  </a:cubicBezTo>
                  <a:cubicBezTo>
                    <a:pt x="31" y="44"/>
                    <a:pt x="41" y="54"/>
                    <a:pt x="54" y="54"/>
                  </a:cubicBezTo>
                  <a:cubicBezTo>
                    <a:pt x="67" y="54"/>
                    <a:pt x="77" y="44"/>
                    <a:pt x="77" y="3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21"/>
            <p:cNvSpPr>
              <a:spLocks noEditPoints="1"/>
            </p:cNvSpPr>
            <p:nvPr userDrawn="1"/>
          </p:nvSpPr>
          <p:spPr bwMode="auto">
            <a:xfrm>
              <a:off x="5067300" y="7583502"/>
              <a:ext cx="392113" cy="387350"/>
            </a:xfrm>
            <a:custGeom>
              <a:avLst/>
              <a:gdLst>
                <a:gd name="T0" fmla="*/ 118 w 121"/>
                <a:gd name="T1" fmla="*/ 56 h 120"/>
                <a:gd name="T2" fmla="*/ 64 w 121"/>
                <a:gd name="T3" fmla="*/ 118 h 120"/>
                <a:gd name="T4" fmla="*/ 2 w 121"/>
                <a:gd name="T5" fmla="*/ 64 h 120"/>
                <a:gd name="T6" fmla="*/ 56 w 121"/>
                <a:gd name="T7" fmla="*/ 2 h 120"/>
                <a:gd name="T8" fmla="*/ 118 w 121"/>
                <a:gd name="T9" fmla="*/ 56 h 120"/>
                <a:gd name="T10" fmla="*/ 34 w 121"/>
                <a:gd name="T11" fmla="*/ 37 h 120"/>
                <a:gd name="T12" fmla="*/ 11 w 121"/>
                <a:gd name="T13" fmla="*/ 63 h 120"/>
                <a:gd name="T14" fmla="*/ 37 w 121"/>
                <a:gd name="T15" fmla="*/ 86 h 120"/>
                <a:gd name="T16" fmla="*/ 60 w 121"/>
                <a:gd name="T17" fmla="*/ 60 h 120"/>
                <a:gd name="T18" fmla="*/ 34 w 121"/>
                <a:gd name="T19" fmla="*/ 3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0">
                  <a:moveTo>
                    <a:pt x="118" y="56"/>
                  </a:moveTo>
                  <a:cubicBezTo>
                    <a:pt x="121" y="88"/>
                    <a:pt x="96" y="116"/>
                    <a:pt x="64" y="118"/>
                  </a:cubicBezTo>
                  <a:cubicBezTo>
                    <a:pt x="32" y="120"/>
                    <a:pt x="5" y="96"/>
                    <a:pt x="2" y="64"/>
                  </a:cubicBezTo>
                  <a:cubicBezTo>
                    <a:pt x="0" y="32"/>
                    <a:pt x="24" y="4"/>
                    <a:pt x="56" y="2"/>
                  </a:cubicBezTo>
                  <a:cubicBezTo>
                    <a:pt x="88" y="0"/>
                    <a:pt x="116" y="24"/>
                    <a:pt x="118" y="56"/>
                  </a:cubicBezTo>
                  <a:close/>
                  <a:moveTo>
                    <a:pt x="34" y="37"/>
                  </a:moveTo>
                  <a:cubicBezTo>
                    <a:pt x="20" y="38"/>
                    <a:pt x="10" y="50"/>
                    <a:pt x="11" y="63"/>
                  </a:cubicBezTo>
                  <a:cubicBezTo>
                    <a:pt x="12" y="77"/>
                    <a:pt x="24" y="87"/>
                    <a:pt x="37" y="86"/>
                  </a:cubicBezTo>
                  <a:cubicBezTo>
                    <a:pt x="51" y="85"/>
                    <a:pt x="61" y="74"/>
                    <a:pt x="60" y="60"/>
                  </a:cubicBezTo>
                  <a:cubicBezTo>
                    <a:pt x="59" y="46"/>
                    <a:pt x="48" y="36"/>
                    <a:pt x="34" y="3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22"/>
            <p:cNvSpPr>
              <a:spLocks noEditPoints="1"/>
            </p:cNvSpPr>
            <p:nvPr userDrawn="1"/>
          </p:nvSpPr>
          <p:spPr bwMode="auto">
            <a:xfrm>
              <a:off x="5643563" y="7253302"/>
              <a:ext cx="371475" cy="371475"/>
            </a:xfrm>
            <a:custGeom>
              <a:avLst/>
              <a:gdLst>
                <a:gd name="T0" fmla="*/ 28 w 115"/>
                <a:gd name="T1" fmla="*/ 99 h 115"/>
                <a:gd name="T2" fmla="*/ 16 w 115"/>
                <a:gd name="T3" fmla="*/ 28 h 115"/>
                <a:gd name="T4" fmla="*/ 87 w 115"/>
                <a:gd name="T5" fmla="*/ 16 h 115"/>
                <a:gd name="T6" fmla="*/ 99 w 115"/>
                <a:gd name="T7" fmla="*/ 87 h 115"/>
                <a:gd name="T8" fmla="*/ 28 w 115"/>
                <a:gd name="T9" fmla="*/ 99 h 115"/>
                <a:gd name="T10" fmla="*/ 88 w 115"/>
                <a:gd name="T11" fmla="*/ 52 h 115"/>
                <a:gd name="T12" fmla="*/ 82 w 115"/>
                <a:gd name="T13" fmla="*/ 22 h 115"/>
                <a:gd name="T14" fmla="*/ 52 w 115"/>
                <a:gd name="T15" fmla="*/ 27 h 115"/>
                <a:gd name="T16" fmla="*/ 57 w 115"/>
                <a:gd name="T17" fmla="*/ 57 h 115"/>
                <a:gd name="T18" fmla="*/ 88 w 115"/>
                <a:gd name="T19" fmla="*/ 5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115">
                  <a:moveTo>
                    <a:pt x="28" y="99"/>
                  </a:moveTo>
                  <a:cubicBezTo>
                    <a:pt x="5" y="82"/>
                    <a:pt x="0" y="51"/>
                    <a:pt x="16" y="28"/>
                  </a:cubicBezTo>
                  <a:cubicBezTo>
                    <a:pt x="32" y="5"/>
                    <a:pt x="64" y="0"/>
                    <a:pt x="87" y="16"/>
                  </a:cubicBezTo>
                  <a:cubicBezTo>
                    <a:pt x="110" y="32"/>
                    <a:pt x="115" y="64"/>
                    <a:pt x="99" y="87"/>
                  </a:cubicBezTo>
                  <a:cubicBezTo>
                    <a:pt x="83" y="109"/>
                    <a:pt x="51" y="115"/>
                    <a:pt x="28" y="99"/>
                  </a:cubicBezTo>
                  <a:close/>
                  <a:moveTo>
                    <a:pt x="88" y="52"/>
                  </a:moveTo>
                  <a:cubicBezTo>
                    <a:pt x="94" y="43"/>
                    <a:pt x="92" y="29"/>
                    <a:pt x="82" y="22"/>
                  </a:cubicBezTo>
                  <a:cubicBezTo>
                    <a:pt x="73" y="15"/>
                    <a:pt x="59" y="18"/>
                    <a:pt x="52" y="27"/>
                  </a:cubicBezTo>
                  <a:cubicBezTo>
                    <a:pt x="45" y="37"/>
                    <a:pt x="48" y="50"/>
                    <a:pt x="57" y="57"/>
                  </a:cubicBezTo>
                  <a:cubicBezTo>
                    <a:pt x="67" y="64"/>
                    <a:pt x="81" y="62"/>
                    <a:pt x="88" y="5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23"/>
            <p:cNvSpPr>
              <a:spLocks noEditPoints="1"/>
            </p:cNvSpPr>
            <p:nvPr userDrawn="1"/>
          </p:nvSpPr>
          <p:spPr bwMode="auto">
            <a:xfrm>
              <a:off x="5899150" y="8194690"/>
              <a:ext cx="465138" cy="465138"/>
            </a:xfrm>
            <a:custGeom>
              <a:avLst/>
              <a:gdLst>
                <a:gd name="T0" fmla="*/ 36 w 144"/>
                <a:gd name="T1" fmla="*/ 123 h 144"/>
                <a:gd name="T2" fmla="*/ 21 w 144"/>
                <a:gd name="T3" fmla="*/ 35 h 144"/>
                <a:gd name="T4" fmla="*/ 109 w 144"/>
                <a:gd name="T5" fmla="*/ 20 h 144"/>
                <a:gd name="T6" fmla="*/ 124 w 144"/>
                <a:gd name="T7" fmla="*/ 109 h 144"/>
                <a:gd name="T8" fmla="*/ 36 w 144"/>
                <a:gd name="T9" fmla="*/ 123 h 144"/>
                <a:gd name="T10" fmla="*/ 110 w 144"/>
                <a:gd name="T11" fmla="*/ 66 h 144"/>
                <a:gd name="T12" fmla="*/ 103 w 144"/>
                <a:gd name="T13" fmla="*/ 28 h 144"/>
                <a:gd name="T14" fmla="*/ 66 w 144"/>
                <a:gd name="T15" fmla="*/ 34 h 144"/>
                <a:gd name="T16" fmla="*/ 72 w 144"/>
                <a:gd name="T17" fmla="*/ 72 h 144"/>
                <a:gd name="T18" fmla="*/ 110 w 144"/>
                <a:gd name="T19" fmla="*/ 6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4" h="144">
                  <a:moveTo>
                    <a:pt x="36" y="123"/>
                  </a:moveTo>
                  <a:cubicBezTo>
                    <a:pt x="7" y="103"/>
                    <a:pt x="0" y="64"/>
                    <a:pt x="21" y="35"/>
                  </a:cubicBezTo>
                  <a:cubicBezTo>
                    <a:pt x="41" y="7"/>
                    <a:pt x="80" y="0"/>
                    <a:pt x="109" y="20"/>
                  </a:cubicBezTo>
                  <a:cubicBezTo>
                    <a:pt x="137" y="41"/>
                    <a:pt x="144" y="80"/>
                    <a:pt x="124" y="109"/>
                  </a:cubicBezTo>
                  <a:cubicBezTo>
                    <a:pt x="104" y="137"/>
                    <a:pt x="64" y="144"/>
                    <a:pt x="36" y="123"/>
                  </a:cubicBezTo>
                  <a:close/>
                  <a:moveTo>
                    <a:pt x="110" y="66"/>
                  </a:moveTo>
                  <a:cubicBezTo>
                    <a:pt x="118" y="53"/>
                    <a:pt x="116" y="37"/>
                    <a:pt x="103" y="28"/>
                  </a:cubicBezTo>
                  <a:cubicBezTo>
                    <a:pt x="91" y="19"/>
                    <a:pt x="75" y="22"/>
                    <a:pt x="66" y="34"/>
                  </a:cubicBezTo>
                  <a:cubicBezTo>
                    <a:pt x="57" y="47"/>
                    <a:pt x="60" y="63"/>
                    <a:pt x="72" y="72"/>
                  </a:cubicBezTo>
                  <a:cubicBezTo>
                    <a:pt x="84" y="81"/>
                    <a:pt x="101" y="78"/>
                    <a:pt x="110" y="66"/>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24"/>
            <p:cNvSpPr>
              <a:spLocks noEditPoints="1"/>
            </p:cNvSpPr>
            <p:nvPr userDrawn="1"/>
          </p:nvSpPr>
          <p:spPr bwMode="auto">
            <a:xfrm>
              <a:off x="5459413" y="8447102"/>
              <a:ext cx="106363" cy="103188"/>
            </a:xfrm>
            <a:custGeom>
              <a:avLst/>
              <a:gdLst>
                <a:gd name="T0" fmla="*/ 28 w 33"/>
                <a:gd name="T1" fmla="*/ 25 h 32"/>
                <a:gd name="T2" fmla="*/ 8 w 33"/>
                <a:gd name="T3" fmla="*/ 28 h 32"/>
                <a:gd name="T4" fmla="*/ 5 w 33"/>
                <a:gd name="T5" fmla="*/ 7 h 32"/>
                <a:gd name="T6" fmla="*/ 26 w 33"/>
                <a:gd name="T7" fmla="*/ 5 h 32"/>
                <a:gd name="T8" fmla="*/ 28 w 33"/>
                <a:gd name="T9" fmla="*/ 25 h 32"/>
                <a:gd name="T10" fmla="*/ 16 w 33"/>
                <a:gd name="T11" fmla="*/ 8 h 32"/>
                <a:gd name="T12" fmla="*/ 7 w 33"/>
                <a:gd name="T13" fmla="*/ 9 h 32"/>
                <a:gd name="T14" fmla="*/ 8 w 33"/>
                <a:gd name="T15" fmla="*/ 17 h 32"/>
                <a:gd name="T16" fmla="*/ 17 w 33"/>
                <a:gd name="T17" fmla="*/ 16 h 32"/>
                <a:gd name="T18" fmla="*/ 16 w 33"/>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28" y="25"/>
                  </a:moveTo>
                  <a:cubicBezTo>
                    <a:pt x="23" y="31"/>
                    <a:pt x="14" y="32"/>
                    <a:pt x="8" y="28"/>
                  </a:cubicBezTo>
                  <a:cubicBezTo>
                    <a:pt x="1" y="23"/>
                    <a:pt x="0" y="13"/>
                    <a:pt x="5" y="7"/>
                  </a:cubicBezTo>
                  <a:cubicBezTo>
                    <a:pt x="10" y="1"/>
                    <a:pt x="19" y="0"/>
                    <a:pt x="26" y="5"/>
                  </a:cubicBezTo>
                  <a:cubicBezTo>
                    <a:pt x="32" y="10"/>
                    <a:pt x="33" y="19"/>
                    <a:pt x="28" y="25"/>
                  </a:cubicBezTo>
                  <a:close/>
                  <a:moveTo>
                    <a:pt x="16" y="8"/>
                  </a:moveTo>
                  <a:cubicBezTo>
                    <a:pt x="13" y="5"/>
                    <a:pt x="9" y="6"/>
                    <a:pt x="7" y="9"/>
                  </a:cubicBezTo>
                  <a:cubicBezTo>
                    <a:pt x="5" y="11"/>
                    <a:pt x="5" y="15"/>
                    <a:pt x="8" y="17"/>
                  </a:cubicBezTo>
                  <a:cubicBezTo>
                    <a:pt x="11" y="19"/>
                    <a:pt x="14" y="19"/>
                    <a:pt x="17" y="16"/>
                  </a:cubicBezTo>
                  <a:cubicBezTo>
                    <a:pt x="19" y="14"/>
                    <a:pt x="18" y="10"/>
                    <a:pt x="16" y="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25"/>
            <p:cNvSpPr>
              <a:spLocks noEditPoints="1"/>
            </p:cNvSpPr>
            <p:nvPr userDrawn="1"/>
          </p:nvSpPr>
          <p:spPr bwMode="auto">
            <a:xfrm>
              <a:off x="5186363" y="8035940"/>
              <a:ext cx="123825" cy="119063"/>
            </a:xfrm>
            <a:custGeom>
              <a:avLst/>
              <a:gdLst>
                <a:gd name="T0" fmla="*/ 32 w 38"/>
                <a:gd name="T1" fmla="*/ 29 h 37"/>
                <a:gd name="T2" fmla="*/ 9 w 38"/>
                <a:gd name="T3" fmla="*/ 32 h 37"/>
                <a:gd name="T4" fmla="*/ 6 w 38"/>
                <a:gd name="T5" fmla="*/ 8 h 37"/>
                <a:gd name="T6" fmla="*/ 30 w 38"/>
                <a:gd name="T7" fmla="*/ 5 h 37"/>
                <a:gd name="T8" fmla="*/ 32 w 38"/>
                <a:gd name="T9" fmla="*/ 29 h 37"/>
                <a:gd name="T10" fmla="*/ 18 w 38"/>
                <a:gd name="T11" fmla="*/ 8 h 37"/>
                <a:gd name="T12" fmla="*/ 8 w 38"/>
                <a:gd name="T13" fmla="*/ 10 h 37"/>
                <a:gd name="T14" fmla="*/ 9 w 38"/>
                <a:gd name="T15" fmla="*/ 20 h 37"/>
                <a:gd name="T16" fmla="*/ 19 w 38"/>
                <a:gd name="T17" fmla="*/ 19 h 37"/>
                <a:gd name="T18" fmla="*/ 18 w 38"/>
                <a:gd name="T19"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7">
                  <a:moveTo>
                    <a:pt x="32" y="29"/>
                  </a:moveTo>
                  <a:cubicBezTo>
                    <a:pt x="27" y="36"/>
                    <a:pt x="16" y="37"/>
                    <a:pt x="9" y="32"/>
                  </a:cubicBezTo>
                  <a:cubicBezTo>
                    <a:pt x="2" y="26"/>
                    <a:pt x="0" y="15"/>
                    <a:pt x="6" y="8"/>
                  </a:cubicBezTo>
                  <a:cubicBezTo>
                    <a:pt x="12" y="1"/>
                    <a:pt x="22" y="0"/>
                    <a:pt x="30" y="5"/>
                  </a:cubicBezTo>
                  <a:cubicBezTo>
                    <a:pt x="37" y="11"/>
                    <a:pt x="38" y="22"/>
                    <a:pt x="32" y="29"/>
                  </a:cubicBezTo>
                  <a:close/>
                  <a:moveTo>
                    <a:pt x="18" y="8"/>
                  </a:moveTo>
                  <a:cubicBezTo>
                    <a:pt x="15" y="6"/>
                    <a:pt x="11" y="7"/>
                    <a:pt x="8" y="10"/>
                  </a:cubicBezTo>
                  <a:cubicBezTo>
                    <a:pt x="6" y="13"/>
                    <a:pt x="6" y="17"/>
                    <a:pt x="9" y="20"/>
                  </a:cubicBezTo>
                  <a:cubicBezTo>
                    <a:pt x="12" y="22"/>
                    <a:pt x="17" y="22"/>
                    <a:pt x="19" y="19"/>
                  </a:cubicBezTo>
                  <a:cubicBezTo>
                    <a:pt x="22" y="15"/>
                    <a:pt x="21" y="11"/>
                    <a:pt x="18" y="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26"/>
            <p:cNvSpPr>
              <a:spLocks noEditPoints="1"/>
            </p:cNvSpPr>
            <p:nvPr userDrawn="1"/>
          </p:nvSpPr>
          <p:spPr bwMode="auto">
            <a:xfrm>
              <a:off x="6226175" y="8078802"/>
              <a:ext cx="93663" cy="96838"/>
            </a:xfrm>
            <a:custGeom>
              <a:avLst/>
              <a:gdLst>
                <a:gd name="T0" fmla="*/ 25 w 29"/>
                <a:gd name="T1" fmla="*/ 23 h 30"/>
                <a:gd name="T2" fmla="*/ 6 w 29"/>
                <a:gd name="T3" fmla="*/ 25 h 30"/>
                <a:gd name="T4" fmla="*/ 4 w 29"/>
                <a:gd name="T5" fmla="*/ 7 h 30"/>
                <a:gd name="T6" fmla="*/ 23 w 29"/>
                <a:gd name="T7" fmla="*/ 5 h 30"/>
                <a:gd name="T8" fmla="*/ 25 w 29"/>
                <a:gd name="T9" fmla="*/ 23 h 30"/>
                <a:gd name="T10" fmla="*/ 13 w 29"/>
                <a:gd name="T11" fmla="*/ 7 h 30"/>
                <a:gd name="T12" fmla="*/ 6 w 29"/>
                <a:gd name="T13" fmla="*/ 8 h 30"/>
                <a:gd name="T14" fmla="*/ 6 w 29"/>
                <a:gd name="T15" fmla="*/ 16 h 30"/>
                <a:gd name="T16" fmla="*/ 14 w 29"/>
                <a:gd name="T17" fmla="*/ 15 h 30"/>
                <a:gd name="T18" fmla="*/ 13 w 29"/>
                <a:gd name="T19" fmla="*/ 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0">
                  <a:moveTo>
                    <a:pt x="25" y="23"/>
                  </a:moveTo>
                  <a:cubicBezTo>
                    <a:pt x="20" y="29"/>
                    <a:pt x="12" y="30"/>
                    <a:pt x="6" y="25"/>
                  </a:cubicBezTo>
                  <a:cubicBezTo>
                    <a:pt x="0" y="21"/>
                    <a:pt x="0" y="13"/>
                    <a:pt x="4" y="7"/>
                  </a:cubicBezTo>
                  <a:cubicBezTo>
                    <a:pt x="9" y="1"/>
                    <a:pt x="17" y="0"/>
                    <a:pt x="23" y="5"/>
                  </a:cubicBezTo>
                  <a:cubicBezTo>
                    <a:pt x="28" y="9"/>
                    <a:pt x="29" y="18"/>
                    <a:pt x="25" y="23"/>
                  </a:cubicBezTo>
                  <a:close/>
                  <a:moveTo>
                    <a:pt x="13" y="7"/>
                  </a:moveTo>
                  <a:cubicBezTo>
                    <a:pt x="11" y="5"/>
                    <a:pt x="8" y="6"/>
                    <a:pt x="6" y="8"/>
                  </a:cubicBezTo>
                  <a:cubicBezTo>
                    <a:pt x="4" y="11"/>
                    <a:pt x="4" y="14"/>
                    <a:pt x="6" y="16"/>
                  </a:cubicBezTo>
                  <a:cubicBezTo>
                    <a:pt x="9" y="18"/>
                    <a:pt x="12" y="18"/>
                    <a:pt x="14" y="15"/>
                  </a:cubicBezTo>
                  <a:cubicBezTo>
                    <a:pt x="16" y="13"/>
                    <a:pt x="16" y="9"/>
                    <a:pt x="13" y="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27"/>
            <p:cNvSpPr>
              <a:spLocks noEditPoints="1"/>
            </p:cNvSpPr>
            <p:nvPr userDrawn="1"/>
          </p:nvSpPr>
          <p:spPr bwMode="auto">
            <a:xfrm>
              <a:off x="6021388" y="8058165"/>
              <a:ext cx="146050" cy="146050"/>
            </a:xfrm>
            <a:custGeom>
              <a:avLst/>
              <a:gdLst>
                <a:gd name="T0" fmla="*/ 0 w 45"/>
                <a:gd name="T1" fmla="*/ 23 h 45"/>
                <a:gd name="T2" fmla="*/ 23 w 45"/>
                <a:gd name="T3" fmla="*/ 0 h 45"/>
                <a:gd name="T4" fmla="*/ 45 w 45"/>
                <a:gd name="T5" fmla="*/ 22 h 45"/>
                <a:gd name="T6" fmla="*/ 23 w 45"/>
                <a:gd name="T7" fmla="*/ 45 h 45"/>
                <a:gd name="T8" fmla="*/ 0 w 45"/>
                <a:gd name="T9" fmla="*/ 23 h 45"/>
                <a:gd name="T10" fmla="*/ 32 w 45"/>
                <a:gd name="T11" fmla="*/ 32 h 45"/>
                <a:gd name="T12" fmla="*/ 42 w 45"/>
                <a:gd name="T13" fmla="*/ 22 h 45"/>
                <a:gd name="T14" fmla="*/ 32 w 45"/>
                <a:gd name="T15" fmla="*/ 13 h 45"/>
                <a:gd name="T16" fmla="*/ 23 w 45"/>
                <a:gd name="T17" fmla="*/ 22 h 45"/>
                <a:gd name="T18" fmla="*/ 32 w 45"/>
                <a:gd name="T1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0" y="23"/>
                  </a:moveTo>
                  <a:cubicBezTo>
                    <a:pt x="0" y="10"/>
                    <a:pt x="10" y="0"/>
                    <a:pt x="23" y="0"/>
                  </a:cubicBezTo>
                  <a:cubicBezTo>
                    <a:pt x="35" y="0"/>
                    <a:pt x="45" y="10"/>
                    <a:pt x="45" y="22"/>
                  </a:cubicBezTo>
                  <a:cubicBezTo>
                    <a:pt x="45" y="35"/>
                    <a:pt x="35" y="45"/>
                    <a:pt x="23" y="45"/>
                  </a:cubicBezTo>
                  <a:cubicBezTo>
                    <a:pt x="10" y="45"/>
                    <a:pt x="0" y="35"/>
                    <a:pt x="0" y="23"/>
                  </a:cubicBezTo>
                  <a:close/>
                  <a:moveTo>
                    <a:pt x="32" y="32"/>
                  </a:moveTo>
                  <a:cubicBezTo>
                    <a:pt x="38" y="32"/>
                    <a:pt x="42" y="28"/>
                    <a:pt x="42" y="22"/>
                  </a:cubicBezTo>
                  <a:cubicBezTo>
                    <a:pt x="42" y="17"/>
                    <a:pt x="38" y="13"/>
                    <a:pt x="32" y="13"/>
                  </a:cubicBezTo>
                  <a:cubicBezTo>
                    <a:pt x="27" y="13"/>
                    <a:pt x="23" y="17"/>
                    <a:pt x="23" y="22"/>
                  </a:cubicBezTo>
                  <a:cubicBezTo>
                    <a:pt x="23" y="28"/>
                    <a:pt x="27" y="32"/>
                    <a:pt x="32"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28"/>
            <p:cNvSpPr>
              <a:spLocks noEditPoints="1"/>
            </p:cNvSpPr>
            <p:nvPr userDrawn="1"/>
          </p:nvSpPr>
          <p:spPr bwMode="auto">
            <a:xfrm>
              <a:off x="5662613" y="8372490"/>
              <a:ext cx="236538" cy="236538"/>
            </a:xfrm>
            <a:custGeom>
              <a:avLst/>
              <a:gdLst>
                <a:gd name="T0" fmla="*/ 62 w 73"/>
                <a:gd name="T1" fmla="*/ 57 h 73"/>
                <a:gd name="T2" fmla="*/ 17 w 73"/>
                <a:gd name="T3" fmla="*/ 62 h 73"/>
                <a:gd name="T4" fmla="*/ 11 w 73"/>
                <a:gd name="T5" fmla="*/ 16 h 73"/>
                <a:gd name="T6" fmla="*/ 57 w 73"/>
                <a:gd name="T7" fmla="*/ 11 h 73"/>
                <a:gd name="T8" fmla="*/ 62 w 73"/>
                <a:gd name="T9" fmla="*/ 57 h 73"/>
                <a:gd name="T10" fmla="*/ 35 w 73"/>
                <a:gd name="T11" fmla="*/ 17 h 73"/>
                <a:gd name="T12" fmla="*/ 15 w 73"/>
                <a:gd name="T13" fmla="*/ 19 h 73"/>
                <a:gd name="T14" fmla="*/ 17 w 73"/>
                <a:gd name="T15" fmla="*/ 39 h 73"/>
                <a:gd name="T16" fmla="*/ 37 w 73"/>
                <a:gd name="T17" fmla="*/ 37 h 73"/>
                <a:gd name="T18" fmla="*/ 35 w 73"/>
                <a:gd name="T19"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3">
                  <a:moveTo>
                    <a:pt x="62" y="57"/>
                  </a:moveTo>
                  <a:cubicBezTo>
                    <a:pt x="51" y="71"/>
                    <a:pt x="31" y="73"/>
                    <a:pt x="17" y="62"/>
                  </a:cubicBezTo>
                  <a:cubicBezTo>
                    <a:pt x="3" y="51"/>
                    <a:pt x="0" y="30"/>
                    <a:pt x="11" y="16"/>
                  </a:cubicBezTo>
                  <a:cubicBezTo>
                    <a:pt x="23" y="2"/>
                    <a:pt x="43" y="0"/>
                    <a:pt x="57" y="11"/>
                  </a:cubicBezTo>
                  <a:cubicBezTo>
                    <a:pt x="71" y="22"/>
                    <a:pt x="73" y="43"/>
                    <a:pt x="62" y="57"/>
                  </a:cubicBezTo>
                  <a:close/>
                  <a:moveTo>
                    <a:pt x="35" y="17"/>
                  </a:moveTo>
                  <a:cubicBezTo>
                    <a:pt x="29" y="12"/>
                    <a:pt x="20" y="13"/>
                    <a:pt x="15" y="19"/>
                  </a:cubicBezTo>
                  <a:cubicBezTo>
                    <a:pt x="10" y="25"/>
                    <a:pt x="11" y="34"/>
                    <a:pt x="17" y="39"/>
                  </a:cubicBezTo>
                  <a:cubicBezTo>
                    <a:pt x="23" y="44"/>
                    <a:pt x="32" y="43"/>
                    <a:pt x="37" y="37"/>
                  </a:cubicBezTo>
                  <a:cubicBezTo>
                    <a:pt x="42" y="31"/>
                    <a:pt x="41" y="22"/>
                    <a:pt x="35" y="1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29"/>
            <p:cNvSpPr>
              <a:spLocks noEditPoints="1"/>
            </p:cNvSpPr>
            <p:nvPr userDrawn="1"/>
          </p:nvSpPr>
          <p:spPr bwMode="auto">
            <a:xfrm>
              <a:off x="5465763" y="7540640"/>
              <a:ext cx="290513" cy="292100"/>
            </a:xfrm>
            <a:custGeom>
              <a:avLst/>
              <a:gdLst>
                <a:gd name="T0" fmla="*/ 76 w 90"/>
                <a:gd name="T1" fmla="*/ 70 h 90"/>
                <a:gd name="T2" fmla="*/ 20 w 90"/>
                <a:gd name="T3" fmla="*/ 76 h 90"/>
                <a:gd name="T4" fmla="*/ 14 w 90"/>
                <a:gd name="T5" fmla="*/ 20 h 90"/>
                <a:gd name="T6" fmla="*/ 70 w 90"/>
                <a:gd name="T7" fmla="*/ 14 h 90"/>
                <a:gd name="T8" fmla="*/ 76 w 90"/>
                <a:gd name="T9" fmla="*/ 70 h 90"/>
                <a:gd name="T10" fmla="*/ 42 w 90"/>
                <a:gd name="T11" fmla="*/ 21 h 90"/>
                <a:gd name="T12" fmla="*/ 19 w 90"/>
                <a:gd name="T13" fmla="*/ 24 h 90"/>
                <a:gd name="T14" fmla="*/ 21 w 90"/>
                <a:gd name="T15" fmla="*/ 48 h 90"/>
                <a:gd name="T16" fmla="*/ 45 w 90"/>
                <a:gd name="T17" fmla="*/ 45 h 90"/>
                <a:gd name="T18" fmla="*/ 42 w 90"/>
                <a:gd name="T19"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90">
                  <a:moveTo>
                    <a:pt x="76" y="70"/>
                  </a:moveTo>
                  <a:cubicBezTo>
                    <a:pt x="63" y="87"/>
                    <a:pt x="38" y="90"/>
                    <a:pt x="20" y="76"/>
                  </a:cubicBezTo>
                  <a:cubicBezTo>
                    <a:pt x="3" y="63"/>
                    <a:pt x="0" y="37"/>
                    <a:pt x="14" y="20"/>
                  </a:cubicBezTo>
                  <a:cubicBezTo>
                    <a:pt x="28" y="3"/>
                    <a:pt x="53" y="0"/>
                    <a:pt x="70" y="14"/>
                  </a:cubicBezTo>
                  <a:cubicBezTo>
                    <a:pt x="87" y="28"/>
                    <a:pt x="90" y="53"/>
                    <a:pt x="76" y="70"/>
                  </a:cubicBezTo>
                  <a:close/>
                  <a:moveTo>
                    <a:pt x="42" y="21"/>
                  </a:moveTo>
                  <a:cubicBezTo>
                    <a:pt x="35" y="15"/>
                    <a:pt x="24" y="17"/>
                    <a:pt x="19" y="24"/>
                  </a:cubicBezTo>
                  <a:cubicBezTo>
                    <a:pt x="13" y="31"/>
                    <a:pt x="14" y="42"/>
                    <a:pt x="21" y="48"/>
                  </a:cubicBezTo>
                  <a:cubicBezTo>
                    <a:pt x="29" y="54"/>
                    <a:pt x="39" y="52"/>
                    <a:pt x="45" y="45"/>
                  </a:cubicBezTo>
                  <a:cubicBezTo>
                    <a:pt x="51" y="38"/>
                    <a:pt x="50" y="27"/>
                    <a:pt x="42" y="2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30"/>
            <p:cNvSpPr>
              <a:spLocks noEditPoints="1"/>
            </p:cNvSpPr>
            <p:nvPr userDrawn="1"/>
          </p:nvSpPr>
          <p:spPr bwMode="auto">
            <a:xfrm>
              <a:off x="5624513" y="7923227"/>
              <a:ext cx="374650" cy="374650"/>
            </a:xfrm>
            <a:custGeom>
              <a:avLst/>
              <a:gdLst>
                <a:gd name="T0" fmla="*/ 52 w 116"/>
                <a:gd name="T1" fmla="*/ 113 h 116"/>
                <a:gd name="T2" fmla="*/ 3 w 116"/>
                <a:gd name="T3" fmla="*/ 52 h 116"/>
                <a:gd name="T4" fmla="*/ 63 w 116"/>
                <a:gd name="T5" fmla="*/ 3 h 116"/>
                <a:gd name="T6" fmla="*/ 113 w 116"/>
                <a:gd name="T7" fmla="*/ 63 h 116"/>
                <a:gd name="T8" fmla="*/ 52 w 116"/>
                <a:gd name="T9" fmla="*/ 113 h 116"/>
                <a:gd name="T10" fmla="*/ 84 w 116"/>
                <a:gd name="T11" fmla="*/ 37 h 116"/>
                <a:gd name="T12" fmla="*/ 63 w 116"/>
                <a:gd name="T13" fmla="*/ 11 h 116"/>
                <a:gd name="T14" fmla="*/ 37 w 116"/>
                <a:gd name="T15" fmla="*/ 32 h 116"/>
                <a:gd name="T16" fmla="*/ 58 w 116"/>
                <a:gd name="T17" fmla="*/ 58 h 116"/>
                <a:gd name="T18" fmla="*/ 84 w 116"/>
                <a:gd name="T19" fmla="*/ 3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6">
                  <a:moveTo>
                    <a:pt x="52" y="113"/>
                  </a:moveTo>
                  <a:cubicBezTo>
                    <a:pt x="22" y="110"/>
                    <a:pt x="0" y="83"/>
                    <a:pt x="3" y="52"/>
                  </a:cubicBezTo>
                  <a:cubicBezTo>
                    <a:pt x="6" y="22"/>
                    <a:pt x="33" y="0"/>
                    <a:pt x="63" y="3"/>
                  </a:cubicBezTo>
                  <a:cubicBezTo>
                    <a:pt x="94" y="6"/>
                    <a:pt x="116" y="33"/>
                    <a:pt x="113" y="63"/>
                  </a:cubicBezTo>
                  <a:cubicBezTo>
                    <a:pt x="110" y="94"/>
                    <a:pt x="83" y="116"/>
                    <a:pt x="52" y="113"/>
                  </a:cubicBezTo>
                  <a:close/>
                  <a:moveTo>
                    <a:pt x="84" y="37"/>
                  </a:moveTo>
                  <a:cubicBezTo>
                    <a:pt x="85" y="24"/>
                    <a:pt x="75" y="12"/>
                    <a:pt x="63" y="11"/>
                  </a:cubicBezTo>
                  <a:cubicBezTo>
                    <a:pt x="50" y="10"/>
                    <a:pt x="38" y="19"/>
                    <a:pt x="37" y="32"/>
                  </a:cubicBezTo>
                  <a:cubicBezTo>
                    <a:pt x="36" y="45"/>
                    <a:pt x="45" y="57"/>
                    <a:pt x="58" y="58"/>
                  </a:cubicBezTo>
                  <a:cubicBezTo>
                    <a:pt x="71" y="59"/>
                    <a:pt x="82" y="50"/>
                    <a:pt x="84" y="3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31"/>
            <p:cNvSpPr>
              <a:spLocks noEditPoints="1"/>
            </p:cNvSpPr>
            <p:nvPr userDrawn="1"/>
          </p:nvSpPr>
          <p:spPr bwMode="auto">
            <a:xfrm>
              <a:off x="5824538" y="6953265"/>
              <a:ext cx="323850" cy="322263"/>
            </a:xfrm>
            <a:custGeom>
              <a:avLst/>
              <a:gdLst>
                <a:gd name="T0" fmla="*/ 16 w 100"/>
                <a:gd name="T1" fmla="*/ 22 h 100"/>
                <a:gd name="T2" fmla="*/ 78 w 100"/>
                <a:gd name="T3" fmla="*/ 15 h 100"/>
                <a:gd name="T4" fmla="*/ 85 w 100"/>
                <a:gd name="T5" fmla="*/ 78 h 100"/>
                <a:gd name="T6" fmla="*/ 22 w 100"/>
                <a:gd name="T7" fmla="*/ 84 h 100"/>
                <a:gd name="T8" fmla="*/ 16 w 100"/>
                <a:gd name="T9" fmla="*/ 22 h 100"/>
                <a:gd name="T10" fmla="*/ 53 w 100"/>
                <a:gd name="T11" fmla="*/ 76 h 100"/>
                <a:gd name="T12" fmla="*/ 79 w 100"/>
                <a:gd name="T13" fmla="*/ 73 h 100"/>
                <a:gd name="T14" fmla="*/ 77 w 100"/>
                <a:gd name="T15" fmla="*/ 47 h 100"/>
                <a:gd name="T16" fmla="*/ 50 w 100"/>
                <a:gd name="T17" fmla="*/ 50 h 100"/>
                <a:gd name="T18" fmla="*/ 53 w 100"/>
                <a:gd name="T19" fmla="*/ 76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16" y="22"/>
                  </a:moveTo>
                  <a:cubicBezTo>
                    <a:pt x="31" y="3"/>
                    <a:pt x="59" y="0"/>
                    <a:pt x="78" y="15"/>
                  </a:cubicBezTo>
                  <a:cubicBezTo>
                    <a:pt x="97" y="31"/>
                    <a:pt x="100" y="59"/>
                    <a:pt x="85" y="78"/>
                  </a:cubicBezTo>
                  <a:cubicBezTo>
                    <a:pt x="69" y="97"/>
                    <a:pt x="41" y="100"/>
                    <a:pt x="22" y="84"/>
                  </a:cubicBezTo>
                  <a:cubicBezTo>
                    <a:pt x="3" y="69"/>
                    <a:pt x="0" y="41"/>
                    <a:pt x="16" y="22"/>
                  </a:cubicBezTo>
                  <a:close/>
                  <a:moveTo>
                    <a:pt x="53" y="76"/>
                  </a:moveTo>
                  <a:cubicBezTo>
                    <a:pt x="61" y="83"/>
                    <a:pt x="73" y="81"/>
                    <a:pt x="79" y="73"/>
                  </a:cubicBezTo>
                  <a:cubicBezTo>
                    <a:pt x="86" y="65"/>
                    <a:pt x="85" y="54"/>
                    <a:pt x="77" y="47"/>
                  </a:cubicBezTo>
                  <a:cubicBezTo>
                    <a:pt x="69" y="40"/>
                    <a:pt x="57" y="42"/>
                    <a:pt x="50" y="50"/>
                  </a:cubicBezTo>
                  <a:cubicBezTo>
                    <a:pt x="44" y="58"/>
                    <a:pt x="45" y="70"/>
                    <a:pt x="53" y="7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32"/>
            <p:cNvSpPr>
              <a:spLocks noEditPoints="1"/>
            </p:cNvSpPr>
            <p:nvPr userDrawn="1"/>
          </p:nvSpPr>
          <p:spPr bwMode="auto">
            <a:xfrm>
              <a:off x="4705350" y="8329627"/>
              <a:ext cx="327025" cy="330200"/>
            </a:xfrm>
            <a:custGeom>
              <a:avLst/>
              <a:gdLst>
                <a:gd name="T0" fmla="*/ 94 w 101"/>
                <a:gd name="T1" fmla="*/ 65 h 102"/>
                <a:gd name="T2" fmla="*/ 37 w 101"/>
                <a:gd name="T3" fmla="*/ 94 h 102"/>
                <a:gd name="T4" fmla="*/ 7 w 101"/>
                <a:gd name="T5" fmla="*/ 38 h 102"/>
                <a:gd name="T6" fmla="*/ 64 w 101"/>
                <a:gd name="T7" fmla="*/ 8 h 102"/>
                <a:gd name="T8" fmla="*/ 94 w 101"/>
                <a:gd name="T9" fmla="*/ 65 h 102"/>
                <a:gd name="T10" fmla="*/ 38 w 101"/>
                <a:gd name="T11" fmla="*/ 27 h 102"/>
                <a:gd name="T12" fmla="*/ 14 w 101"/>
                <a:gd name="T13" fmla="*/ 40 h 102"/>
                <a:gd name="T14" fmla="*/ 26 w 101"/>
                <a:gd name="T15" fmla="*/ 64 h 102"/>
                <a:gd name="T16" fmla="*/ 51 w 101"/>
                <a:gd name="T17" fmla="*/ 51 h 102"/>
                <a:gd name="T18" fmla="*/ 38 w 101"/>
                <a:gd name="T19" fmla="*/ 2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2">
                  <a:moveTo>
                    <a:pt x="94" y="65"/>
                  </a:moveTo>
                  <a:cubicBezTo>
                    <a:pt x="86" y="88"/>
                    <a:pt x="61" y="102"/>
                    <a:pt x="37" y="94"/>
                  </a:cubicBezTo>
                  <a:cubicBezTo>
                    <a:pt x="13" y="87"/>
                    <a:pt x="0" y="61"/>
                    <a:pt x="7" y="38"/>
                  </a:cubicBezTo>
                  <a:cubicBezTo>
                    <a:pt x="15" y="14"/>
                    <a:pt x="40" y="0"/>
                    <a:pt x="64" y="8"/>
                  </a:cubicBezTo>
                  <a:cubicBezTo>
                    <a:pt x="88" y="15"/>
                    <a:pt x="101" y="41"/>
                    <a:pt x="94" y="65"/>
                  </a:cubicBezTo>
                  <a:close/>
                  <a:moveTo>
                    <a:pt x="38" y="27"/>
                  </a:moveTo>
                  <a:cubicBezTo>
                    <a:pt x="28" y="24"/>
                    <a:pt x="17" y="29"/>
                    <a:pt x="14" y="40"/>
                  </a:cubicBezTo>
                  <a:cubicBezTo>
                    <a:pt x="11" y="50"/>
                    <a:pt x="16" y="61"/>
                    <a:pt x="26" y="64"/>
                  </a:cubicBezTo>
                  <a:cubicBezTo>
                    <a:pt x="37" y="67"/>
                    <a:pt x="47" y="61"/>
                    <a:pt x="51" y="51"/>
                  </a:cubicBezTo>
                  <a:cubicBezTo>
                    <a:pt x="54" y="41"/>
                    <a:pt x="48" y="30"/>
                    <a:pt x="38" y="27"/>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33"/>
            <p:cNvSpPr>
              <a:spLocks noEditPoints="1"/>
            </p:cNvSpPr>
            <p:nvPr userDrawn="1"/>
          </p:nvSpPr>
          <p:spPr bwMode="auto">
            <a:xfrm>
              <a:off x="6005513" y="7375540"/>
              <a:ext cx="261938" cy="258763"/>
            </a:xfrm>
            <a:custGeom>
              <a:avLst/>
              <a:gdLst>
                <a:gd name="T0" fmla="*/ 30 w 81"/>
                <a:gd name="T1" fmla="*/ 74 h 80"/>
                <a:gd name="T2" fmla="*/ 6 w 81"/>
                <a:gd name="T3" fmla="*/ 29 h 80"/>
                <a:gd name="T4" fmla="*/ 51 w 81"/>
                <a:gd name="T5" fmla="*/ 6 h 80"/>
                <a:gd name="T6" fmla="*/ 75 w 81"/>
                <a:gd name="T7" fmla="*/ 51 h 80"/>
                <a:gd name="T8" fmla="*/ 30 w 81"/>
                <a:gd name="T9" fmla="*/ 74 h 80"/>
                <a:gd name="T10" fmla="*/ 60 w 81"/>
                <a:gd name="T11" fmla="*/ 30 h 80"/>
                <a:gd name="T12" fmla="*/ 50 w 81"/>
                <a:gd name="T13" fmla="*/ 11 h 80"/>
                <a:gd name="T14" fmla="*/ 30 w 81"/>
                <a:gd name="T15" fmla="*/ 21 h 80"/>
                <a:gd name="T16" fmla="*/ 41 w 81"/>
                <a:gd name="T17" fmla="*/ 40 h 80"/>
                <a:gd name="T18" fmla="*/ 60 w 81"/>
                <a:gd name="T19" fmla="*/ 3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0">
                  <a:moveTo>
                    <a:pt x="30" y="74"/>
                  </a:moveTo>
                  <a:cubicBezTo>
                    <a:pt x="11" y="68"/>
                    <a:pt x="0" y="48"/>
                    <a:pt x="6" y="29"/>
                  </a:cubicBezTo>
                  <a:cubicBezTo>
                    <a:pt x="12" y="10"/>
                    <a:pt x="32" y="0"/>
                    <a:pt x="51" y="6"/>
                  </a:cubicBezTo>
                  <a:cubicBezTo>
                    <a:pt x="70" y="12"/>
                    <a:pt x="81" y="32"/>
                    <a:pt x="75" y="51"/>
                  </a:cubicBezTo>
                  <a:cubicBezTo>
                    <a:pt x="69" y="70"/>
                    <a:pt x="49" y="80"/>
                    <a:pt x="30" y="74"/>
                  </a:cubicBezTo>
                  <a:close/>
                  <a:moveTo>
                    <a:pt x="60" y="30"/>
                  </a:moveTo>
                  <a:cubicBezTo>
                    <a:pt x="62" y="22"/>
                    <a:pt x="58" y="13"/>
                    <a:pt x="50" y="11"/>
                  </a:cubicBezTo>
                  <a:cubicBezTo>
                    <a:pt x="42" y="8"/>
                    <a:pt x="33" y="13"/>
                    <a:pt x="30" y="21"/>
                  </a:cubicBezTo>
                  <a:cubicBezTo>
                    <a:pt x="28" y="29"/>
                    <a:pt x="32" y="37"/>
                    <a:pt x="41" y="40"/>
                  </a:cubicBezTo>
                  <a:cubicBezTo>
                    <a:pt x="49" y="42"/>
                    <a:pt x="57" y="38"/>
                    <a:pt x="60" y="3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34"/>
            <p:cNvSpPr>
              <a:spLocks noEditPoints="1"/>
            </p:cNvSpPr>
            <p:nvPr userDrawn="1"/>
          </p:nvSpPr>
          <p:spPr bwMode="auto">
            <a:xfrm>
              <a:off x="5014913" y="8181990"/>
              <a:ext cx="447675" cy="446088"/>
            </a:xfrm>
            <a:custGeom>
              <a:avLst/>
              <a:gdLst>
                <a:gd name="T0" fmla="*/ 21 w 138"/>
                <a:gd name="T1" fmla="*/ 30 h 138"/>
                <a:gd name="T2" fmla="*/ 107 w 138"/>
                <a:gd name="T3" fmla="*/ 21 h 138"/>
                <a:gd name="T4" fmla="*/ 116 w 138"/>
                <a:gd name="T5" fmla="*/ 108 h 138"/>
                <a:gd name="T6" fmla="*/ 30 w 138"/>
                <a:gd name="T7" fmla="*/ 117 h 138"/>
                <a:gd name="T8" fmla="*/ 21 w 138"/>
                <a:gd name="T9" fmla="*/ 30 h 138"/>
                <a:gd name="T10" fmla="*/ 73 w 138"/>
                <a:gd name="T11" fmla="*/ 106 h 138"/>
                <a:gd name="T12" fmla="*/ 109 w 138"/>
                <a:gd name="T13" fmla="*/ 102 h 138"/>
                <a:gd name="T14" fmla="*/ 105 w 138"/>
                <a:gd name="T15" fmla="*/ 65 h 138"/>
                <a:gd name="T16" fmla="*/ 69 w 138"/>
                <a:gd name="T17" fmla="*/ 69 h 138"/>
                <a:gd name="T18" fmla="*/ 73 w 138"/>
                <a:gd name="T19" fmla="*/ 10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138">
                  <a:moveTo>
                    <a:pt x="21" y="30"/>
                  </a:moveTo>
                  <a:cubicBezTo>
                    <a:pt x="42" y="4"/>
                    <a:pt x="81" y="0"/>
                    <a:pt x="107" y="21"/>
                  </a:cubicBezTo>
                  <a:cubicBezTo>
                    <a:pt x="134" y="43"/>
                    <a:pt x="138" y="81"/>
                    <a:pt x="116" y="108"/>
                  </a:cubicBezTo>
                  <a:cubicBezTo>
                    <a:pt x="95" y="134"/>
                    <a:pt x="57" y="138"/>
                    <a:pt x="30" y="117"/>
                  </a:cubicBezTo>
                  <a:cubicBezTo>
                    <a:pt x="4" y="95"/>
                    <a:pt x="0" y="57"/>
                    <a:pt x="21" y="30"/>
                  </a:cubicBezTo>
                  <a:close/>
                  <a:moveTo>
                    <a:pt x="73" y="106"/>
                  </a:moveTo>
                  <a:cubicBezTo>
                    <a:pt x="84" y="115"/>
                    <a:pt x="100" y="113"/>
                    <a:pt x="109" y="102"/>
                  </a:cubicBezTo>
                  <a:cubicBezTo>
                    <a:pt x="118" y="91"/>
                    <a:pt x="117" y="74"/>
                    <a:pt x="105" y="65"/>
                  </a:cubicBezTo>
                  <a:cubicBezTo>
                    <a:pt x="94" y="56"/>
                    <a:pt x="78" y="58"/>
                    <a:pt x="69" y="69"/>
                  </a:cubicBezTo>
                  <a:cubicBezTo>
                    <a:pt x="60" y="80"/>
                    <a:pt x="61" y="97"/>
                    <a:pt x="73" y="10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35"/>
            <p:cNvSpPr>
              <a:spLocks noEditPoints="1"/>
            </p:cNvSpPr>
            <p:nvPr userDrawn="1"/>
          </p:nvSpPr>
          <p:spPr bwMode="auto">
            <a:xfrm>
              <a:off x="6002338" y="7732727"/>
              <a:ext cx="330200" cy="328613"/>
            </a:xfrm>
            <a:custGeom>
              <a:avLst/>
              <a:gdLst>
                <a:gd name="T0" fmla="*/ 16 w 102"/>
                <a:gd name="T1" fmla="*/ 23 h 102"/>
                <a:gd name="T2" fmla="*/ 79 w 102"/>
                <a:gd name="T3" fmla="*/ 16 h 102"/>
                <a:gd name="T4" fmla="*/ 86 w 102"/>
                <a:gd name="T5" fmla="*/ 80 h 102"/>
                <a:gd name="T6" fmla="*/ 23 w 102"/>
                <a:gd name="T7" fmla="*/ 86 h 102"/>
                <a:gd name="T8" fmla="*/ 16 w 102"/>
                <a:gd name="T9" fmla="*/ 23 h 102"/>
                <a:gd name="T10" fmla="*/ 54 w 102"/>
                <a:gd name="T11" fmla="*/ 78 h 102"/>
                <a:gd name="T12" fmla="*/ 81 w 102"/>
                <a:gd name="T13" fmla="*/ 75 h 102"/>
                <a:gd name="T14" fmla="*/ 78 w 102"/>
                <a:gd name="T15" fmla="*/ 48 h 102"/>
                <a:gd name="T16" fmla="*/ 51 w 102"/>
                <a:gd name="T17" fmla="*/ 51 h 102"/>
                <a:gd name="T18" fmla="*/ 54 w 102"/>
                <a:gd name="T19" fmla="*/ 7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2">
                  <a:moveTo>
                    <a:pt x="16" y="23"/>
                  </a:moveTo>
                  <a:cubicBezTo>
                    <a:pt x="31" y="3"/>
                    <a:pt x="60" y="0"/>
                    <a:pt x="79" y="16"/>
                  </a:cubicBezTo>
                  <a:cubicBezTo>
                    <a:pt x="99" y="32"/>
                    <a:pt x="102" y="60"/>
                    <a:pt x="86" y="80"/>
                  </a:cubicBezTo>
                  <a:cubicBezTo>
                    <a:pt x="70" y="99"/>
                    <a:pt x="42" y="102"/>
                    <a:pt x="23" y="86"/>
                  </a:cubicBezTo>
                  <a:cubicBezTo>
                    <a:pt x="3" y="71"/>
                    <a:pt x="0" y="42"/>
                    <a:pt x="16" y="23"/>
                  </a:cubicBezTo>
                  <a:close/>
                  <a:moveTo>
                    <a:pt x="54" y="78"/>
                  </a:moveTo>
                  <a:cubicBezTo>
                    <a:pt x="62" y="85"/>
                    <a:pt x="74" y="84"/>
                    <a:pt x="81" y="75"/>
                  </a:cubicBezTo>
                  <a:cubicBezTo>
                    <a:pt x="88" y="67"/>
                    <a:pt x="86" y="55"/>
                    <a:pt x="78" y="48"/>
                  </a:cubicBezTo>
                  <a:cubicBezTo>
                    <a:pt x="70" y="42"/>
                    <a:pt x="58" y="43"/>
                    <a:pt x="51" y="51"/>
                  </a:cubicBezTo>
                  <a:cubicBezTo>
                    <a:pt x="44" y="59"/>
                    <a:pt x="46" y="72"/>
                    <a:pt x="54" y="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36"/>
            <p:cNvSpPr>
              <a:spLocks noEditPoints="1"/>
            </p:cNvSpPr>
            <p:nvPr userDrawn="1"/>
          </p:nvSpPr>
          <p:spPr bwMode="auto">
            <a:xfrm>
              <a:off x="4902200" y="7964502"/>
              <a:ext cx="258763" cy="258763"/>
            </a:xfrm>
            <a:custGeom>
              <a:avLst/>
              <a:gdLst>
                <a:gd name="T0" fmla="*/ 41 w 80"/>
                <a:gd name="T1" fmla="*/ 80 h 80"/>
                <a:gd name="T2" fmla="*/ 1 w 80"/>
                <a:gd name="T3" fmla="*/ 40 h 80"/>
                <a:gd name="T4" fmla="*/ 40 w 80"/>
                <a:gd name="T5" fmla="*/ 0 h 80"/>
                <a:gd name="T6" fmla="*/ 80 w 80"/>
                <a:gd name="T7" fmla="*/ 39 h 80"/>
                <a:gd name="T8" fmla="*/ 41 w 80"/>
                <a:gd name="T9" fmla="*/ 80 h 80"/>
                <a:gd name="T10" fmla="*/ 57 w 80"/>
                <a:gd name="T11" fmla="*/ 23 h 80"/>
                <a:gd name="T12" fmla="*/ 40 w 80"/>
                <a:gd name="T13" fmla="*/ 6 h 80"/>
                <a:gd name="T14" fmla="*/ 23 w 80"/>
                <a:gd name="T15" fmla="*/ 23 h 80"/>
                <a:gd name="T16" fmla="*/ 40 w 80"/>
                <a:gd name="T17" fmla="*/ 40 h 80"/>
                <a:gd name="T18" fmla="*/ 57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41" y="80"/>
                  </a:moveTo>
                  <a:cubicBezTo>
                    <a:pt x="19" y="80"/>
                    <a:pt x="1" y="62"/>
                    <a:pt x="1" y="40"/>
                  </a:cubicBezTo>
                  <a:cubicBezTo>
                    <a:pt x="0" y="19"/>
                    <a:pt x="18" y="0"/>
                    <a:pt x="40" y="0"/>
                  </a:cubicBezTo>
                  <a:cubicBezTo>
                    <a:pt x="62" y="0"/>
                    <a:pt x="80" y="17"/>
                    <a:pt x="80" y="39"/>
                  </a:cubicBezTo>
                  <a:cubicBezTo>
                    <a:pt x="80" y="61"/>
                    <a:pt x="63" y="79"/>
                    <a:pt x="41" y="80"/>
                  </a:cubicBezTo>
                  <a:close/>
                  <a:moveTo>
                    <a:pt x="57" y="23"/>
                  </a:moveTo>
                  <a:cubicBezTo>
                    <a:pt x="57" y="13"/>
                    <a:pt x="49" y="6"/>
                    <a:pt x="40" y="6"/>
                  </a:cubicBezTo>
                  <a:cubicBezTo>
                    <a:pt x="31" y="6"/>
                    <a:pt x="23" y="14"/>
                    <a:pt x="23" y="23"/>
                  </a:cubicBezTo>
                  <a:cubicBezTo>
                    <a:pt x="23" y="33"/>
                    <a:pt x="31" y="40"/>
                    <a:pt x="40" y="40"/>
                  </a:cubicBezTo>
                  <a:cubicBezTo>
                    <a:pt x="50" y="40"/>
                    <a:pt x="57" y="32"/>
                    <a:pt x="57" y="23"/>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37"/>
            <p:cNvSpPr>
              <a:spLocks noEditPoints="1"/>
            </p:cNvSpPr>
            <p:nvPr userDrawn="1"/>
          </p:nvSpPr>
          <p:spPr bwMode="auto">
            <a:xfrm>
              <a:off x="5627688" y="6508765"/>
              <a:ext cx="128588" cy="130175"/>
            </a:xfrm>
            <a:custGeom>
              <a:avLst/>
              <a:gdLst>
                <a:gd name="T0" fmla="*/ 20 w 40"/>
                <a:gd name="T1" fmla="*/ 40 h 40"/>
                <a:gd name="T2" fmla="*/ 0 w 40"/>
                <a:gd name="T3" fmla="*/ 20 h 40"/>
                <a:gd name="T4" fmla="*/ 19 w 40"/>
                <a:gd name="T5" fmla="*/ 0 h 40"/>
                <a:gd name="T6" fmla="*/ 39 w 40"/>
                <a:gd name="T7" fmla="*/ 20 h 40"/>
                <a:gd name="T8" fmla="*/ 20 w 40"/>
                <a:gd name="T9" fmla="*/ 40 h 40"/>
                <a:gd name="T10" fmla="*/ 28 w 40"/>
                <a:gd name="T11" fmla="*/ 12 h 40"/>
                <a:gd name="T12" fmla="*/ 19 w 40"/>
                <a:gd name="T13" fmla="*/ 3 h 40"/>
                <a:gd name="T14" fmla="*/ 11 w 40"/>
                <a:gd name="T15" fmla="*/ 12 h 40"/>
                <a:gd name="T16" fmla="*/ 20 w 40"/>
                <a:gd name="T17" fmla="*/ 20 h 40"/>
                <a:gd name="T18" fmla="*/ 28 w 40"/>
                <a:gd name="T19" fmla="*/ 1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0">
                  <a:moveTo>
                    <a:pt x="20" y="40"/>
                  </a:moveTo>
                  <a:cubicBezTo>
                    <a:pt x="9" y="40"/>
                    <a:pt x="0" y="31"/>
                    <a:pt x="0" y="20"/>
                  </a:cubicBezTo>
                  <a:cubicBezTo>
                    <a:pt x="0" y="9"/>
                    <a:pt x="8" y="1"/>
                    <a:pt x="19" y="0"/>
                  </a:cubicBezTo>
                  <a:cubicBezTo>
                    <a:pt x="30" y="0"/>
                    <a:pt x="39" y="9"/>
                    <a:pt x="39" y="20"/>
                  </a:cubicBezTo>
                  <a:cubicBezTo>
                    <a:pt x="40" y="31"/>
                    <a:pt x="31" y="40"/>
                    <a:pt x="20" y="40"/>
                  </a:cubicBezTo>
                  <a:close/>
                  <a:moveTo>
                    <a:pt x="28" y="12"/>
                  </a:moveTo>
                  <a:cubicBezTo>
                    <a:pt x="28" y="7"/>
                    <a:pt x="24" y="3"/>
                    <a:pt x="19" y="3"/>
                  </a:cubicBezTo>
                  <a:cubicBezTo>
                    <a:pt x="15" y="3"/>
                    <a:pt x="11" y="7"/>
                    <a:pt x="11" y="12"/>
                  </a:cubicBezTo>
                  <a:cubicBezTo>
                    <a:pt x="11" y="16"/>
                    <a:pt x="15" y="20"/>
                    <a:pt x="20" y="20"/>
                  </a:cubicBezTo>
                  <a:cubicBezTo>
                    <a:pt x="24" y="20"/>
                    <a:pt x="28" y="16"/>
                    <a:pt x="28" y="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38"/>
            <p:cNvSpPr>
              <a:spLocks/>
            </p:cNvSpPr>
            <p:nvPr userDrawn="1"/>
          </p:nvSpPr>
          <p:spPr bwMode="auto">
            <a:xfrm>
              <a:off x="5222875" y="7013590"/>
              <a:ext cx="274638" cy="576263"/>
            </a:xfrm>
            <a:custGeom>
              <a:avLst/>
              <a:gdLst>
                <a:gd name="T0" fmla="*/ 85 w 85"/>
                <a:gd name="T1" fmla="*/ 89 h 178"/>
                <a:gd name="T2" fmla="*/ 42 w 85"/>
                <a:gd name="T3" fmla="*/ 0 h 178"/>
                <a:gd name="T4" fmla="*/ 0 w 85"/>
                <a:gd name="T5" fmla="*/ 89 h 178"/>
                <a:gd name="T6" fmla="*/ 42 w 85"/>
                <a:gd name="T7" fmla="*/ 178 h 178"/>
                <a:gd name="T8" fmla="*/ 85 w 85"/>
                <a:gd name="T9" fmla="*/ 89 h 178"/>
              </a:gdLst>
              <a:ahLst/>
              <a:cxnLst>
                <a:cxn ang="0">
                  <a:pos x="T0" y="T1"/>
                </a:cxn>
                <a:cxn ang="0">
                  <a:pos x="T2" y="T3"/>
                </a:cxn>
                <a:cxn ang="0">
                  <a:pos x="T4" y="T5"/>
                </a:cxn>
                <a:cxn ang="0">
                  <a:pos x="T6" y="T7"/>
                </a:cxn>
                <a:cxn ang="0">
                  <a:pos x="T8" y="T9"/>
                </a:cxn>
              </a:cxnLst>
              <a:rect l="0" t="0" r="r" b="b"/>
              <a:pathLst>
                <a:path w="85" h="178">
                  <a:moveTo>
                    <a:pt x="85" y="89"/>
                  </a:moveTo>
                  <a:cubicBezTo>
                    <a:pt x="44" y="89"/>
                    <a:pt x="42" y="0"/>
                    <a:pt x="42" y="0"/>
                  </a:cubicBezTo>
                  <a:cubicBezTo>
                    <a:pt x="42" y="0"/>
                    <a:pt x="40" y="89"/>
                    <a:pt x="0" y="89"/>
                  </a:cubicBezTo>
                  <a:cubicBezTo>
                    <a:pt x="40" y="89"/>
                    <a:pt x="42" y="178"/>
                    <a:pt x="42" y="178"/>
                  </a:cubicBezTo>
                  <a:cubicBezTo>
                    <a:pt x="42" y="178"/>
                    <a:pt x="44" y="89"/>
                    <a:pt x="85" y="8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39"/>
            <p:cNvSpPr>
              <a:spLocks/>
            </p:cNvSpPr>
            <p:nvPr userDrawn="1"/>
          </p:nvSpPr>
          <p:spPr bwMode="auto">
            <a:xfrm>
              <a:off x="5672138" y="6049977"/>
              <a:ext cx="271463" cy="708025"/>
            </a:xfrm>
            <a:custGeom>
              <a:avLst/>
              <a:gdLst>
                <a:gd name="T0" fmla="*/ 84 w 84"/>
                <a:gd name="T1" fmla="*/ 114 h 219"/>
                <a:gd name="T2" fmla="*/ 42 w 84"/>
                <a:gd name="T3" fmla="*/ 0 h 219"/>
                <a:gd name="T4" fmla="*/ 0 w 84"/>
                <a:gd name="T5" fmla="*/ 114 h 219"/>
                <a:gd name="T6" fmla="*/ 42 w 84"/>
                <a:gd name="T7" fmla="*/ 219 h 219"/>
                <a:gd name="T8" fmla="*/ 84 w 84"/>
                <a:gd name="T9" fmla="*/ 114 h 219"/>
              </a:gdLst>
              <a:ahLst/>
              <a:cxnLst>
                <a:cxn ang="0">
                  <a:pos x="T0" y="T1"/>
                </a:cxn>
                <a:cxn ang="0">
                  <a:pos x="T2" y="T3"/>
                </a:cxn>
                <a:cxn ang="0">
                  <a:pos x="T4" y="T5"/>
                </a:cxn>
                <a:cxn ang="0">
                  <a:pos x="T6" y="T7"/>
                </a:cxn>
                <a:cxn ang="0">
                  <a:pos x="T8" y="T9"/>
                </a:cxn>
              </a:cxnLst>
              <a:rect l="0" t="0" r="r" b="b"/>
              <a:pathLst>
                <a:path w="84" h="219">
                  <a:moveTo>
                    <a:pt x="84" y="114"/>
                  </a:moveTo>
                  <a:cubicBezTo>
                    <a:pt x="44" y="114"/>
                    <a:pt x="42" y="0"/>
                    <a:pt x="42" y="0"/>
                  </a:cubicBezTo>
                  <a:cubicBezTo>
                    <a:pt x="42" y="0"/>
                    <a:pt x="40" y="114"/>
                    <a:pt x="0" y="114"/>
                  </a:cubicBezTo>
                  <a:cubicBezTo>
                    <a:pt x="40" y="114"/>
                    <a:pt x="42" y="219"/>
                    <a:pt x="42" y="219"/>
                  </a:cubicBezTo>
                  <a:cubicBezTo>
                    <a:pt x="42" y="219"/>
                    <a:pt x="44" y="114"/>
                    <a:pt x="84" y="11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40"/>
            <p:cNvSpPr>
              <a:spLocks/>
            </p:cNvSpPr>
            <p:nvPr userDrawn="1"/>
          </p:nvSpPr>
          <p:spPr bwMode="auto">
            <a:xfrm>
              <a:off x="6251575" y="7970852"/>
              <a:ext cx="242888" cy="511175"/>
            </a:xfrm>
            <a:custGeom>
              <a:avLst/>
              <a:gdLst>
                <a:gd name="T0" fmla="*/ 75 w 75"/>
                <a:gd name="T1" fmla="*/ 79 h 158"/>
                <a:gd name="T2" fmla="*/ 38 w 75"/>
                <a:gd name="T3" fmla="*/ 0 h 158"/>
                <a:gd name="T4" fmla="*/ 0 w 75"/>
                <a:gd name="T5" fmla="*/ 79 h 158"/>
                <a:gd name="T6" fmla="*/ 38 w 75"/>
                <a:gd name="T7" fmla="*/ 158 h 158"/>
                <a:gd name="T8" fmla="*/ 75 w 75"/>
                <a:gd name="T9" fmla="*/ 79 h 158"/>
              </a:gdLst>
              <a:ahLst/>
              <a:cxnLst>
                <a:cxn ang="0">
                  <a:pos x="T0" y="T1"/>
                </a:cxn>
                <a:cxn ang="0">
                  <a:pos x="T2" y="T3"/>
                </a:cxn>
                <a:cxn ang="0">
                  <a:pos x="T4" y="T5"/>
                </a:cxn>
                <a:cxn ang="0">
                  <a:pos x="T6" y="T7"/>
                </a:cxn>
                <a:cxn ang="0">
                  <a:pos x="T8" y="T9"/>
                </a:cxn>
              </a:cxnLst>
              <a:rect l="0" t="0" r="r" b="b"/>
              <a:pathLst>
                <a:path w="75" h="158">
                  <a:moveTo>
                    <a:pt x="75" y="79"/>
                  </a:moveTo>
                  <a:cubicBezTo>
                    <a:pt x="39" y="79"/>
                    <a:pt x="38" y="0"/>
                    <a:pt x="38" y="0"/>
                  </a:cubicBezTo>
                  <a:cubicBezTo>
                    <a:pt x="38" y="0"/>
                    <a:pt x="36" y="79"/>
                    <a:pt x="0" y="79"/>
                  </a:cubicBezTo>
                  <a:cubicBezTo>
                    <a:pt x="36" y="79"/>
                    <a:pt x="38" y="158"/>
                    <a:pt x="38" y="158"/>
                  </a:cubicBezTo>
                  <a:cubicBezTo>
                    <a:pt x="38" y="158"/>
                    <a:pt x="39" y="79"/>
                    <a:pt x="75" y="7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41"/>
            <p:cNvSpPr>
              <a:spLocks/>
            </p:cNvSpPr>
            <p:nvPr userDrawn="1"/>
          </p:nvSpPr>
          <p:spPr bwMode="auto">
            <a:xfrm>
              <a:off x="5438775" y="8135952"/>
              <a:ext cx="330200" cy="430213"/>
            </a:xfrm>
            <a:custGeom>
              <a:avLst/>
              <a:gdLst>
                <a:gd name="T0" fmla="*/ 102 w 102"/>
                <a:gd name="T1" fmla="*/ 67 h 133"/>
                <a:gd name="T2" fmla="*/ 47 w 102"/>
                <a:gd name="T3" fmla="*/ 0 h 133"/>
                <a:gd name="T4" fmla="*/ 0 w 102"/>
                <a:gd name="T5" fmla="*/ 67 h 133"/>
                <a:gd name="T6" fmla="*/ 47 w 102"/>
                <a:gd name="T7" fmla="*/ 133 h 133"/>
                <a:gd name="T8" fmla="*/ 102 w 102"/>
                <a:gd name="T9" fmla="*/ 67 h 133"/>
              </a:gdLst>
              <a:ahLst/>
              <a:cxnLst>
                <a:cxn ang="0">
                  <a:pos x="T0" y="T1"/>
                </a:cxn>
                <a:cxn ang="0">
                  <a:pos x="T2" y="T3"/>
                </a:cxn>
                <a:cxn ang="0">
                  <a:pos x="T4" y="T5"/>
                </a:cxn>
                <a:cxn ang="0">
                  <a:pos x="T6" y="T7"/>
                </a:cxn>
                <a:cxn ang="0">
                  <a:pos x="T8" y="T9"/>
                </a:cxn>
              </a:cxnLst>
              <a:rect l="0" t="0" r="r" b="b"/>
              <a:pathLst>
                <a:path w="102" h="133">
                  <a:moveTo>
                    <a:pt x="102" y="67"/>
                  </a:moveTo>
                  <a:cubicBezTo>
                    <a:pt x="47" y="67"/>
                    <a:pt x="47" y="0"/>
                    <a:pt x="47" y="0"/>
                  </a:cubicBezTo>
                  <a:cubicBezTo>
                    <a:pt x="47" y="0"/>
                    <a:pt x="50" y="67"/>
                    <a:pt x="0" y="67"/>
                  </a:cubicBezTo>
                  <a:cubicBezTo>
                    <a:pt x="50" y="67"/>
                    <a:pt x="47" y="133"/>
                    <a:pt x="47" y="133"/>
                  </a:cubicBezTo>
                  <a:cubicBezTo>
                    <a:pt x="47" y="133"/>
                    <a:pt x="45" y="67"/>
                    <a:pt x="102" y="6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42"/>
            <p:cNvSpPr>
              <a:spLocks/>
            </p:cNvSpPr>
            <p:nvPr userDrawn="1"/>
          </p:nvSpPr>
          <p:spPr bwMode="auto">
            <a:xfrm>
              <a:off x="5643563" y="6784990"/>
              <a:ext cx="320675" cy="315913"/>
            </a:xfrm>
            <a:custGeom>
              <a:avLst/>
              <a:gdLst>
                <a:gd name="T0" fmla="*/ 99 w 99"/>
                <a:gd name="T1" fmla="*/ 49 h 98"/>
                <a:gd name="T2" fmla="*/ 50 w 99"/>
                <a:gd name="T3" fmla="*/ 0 h 98"/>
                <a:gd name="T4" fmla="*/ 49 w 99"/>
                <a:gd name="T5" fmla="*/ 0 h 98"/>
                <a:gd name="T6" fmla="*/ 0 w 99"/>
                <a:gd name="T7" fmla="*/ 49 h 98"/>
                <a:gd name="T8" fmla="*/ 49 w 99"/>
                <a:gd name="T9" fmla="*/ 98 h 98"/>
                <a:gd name="T10" fmla="*/ 49 w 99"/>
                <a:gd name="T11" fmla="*/ 98 h 98"/>
                <a:gd name="T12" fmla="*/ 99 w 99"/>
                <a:gd name="T13" fmla="*/ 49 h 98"/>
              </a:gdLst>
              <a:ahLst/>
              <a:cxnLst>
                <a:cxn ang="0">
                  <a:pos x="T0" y="T1"/>
                </a:cxn>
                <a:cxn ang="0">
                  <a:pos x="T2" y="T3"/>
                </a:cxn>
                <a:cxn ang="0">
                  <a:pos x="T4" y="T5"/>
                </a:cxn>
                <a:cxn ang="0">
                  <a:pos x="T6" y="T7"/>
                </a:cxn>
                <a:cxn ang="0">
                  <a:pos x="T8" y="T9"/>
                </a:cxn>
                <a:cxn ang="0">
                  <a:pos x="T10" y="T11"/>
                </a:cxn>
                <a:cxn ang="0">
                  <a:pos x="T12" y="T13"/>
                </a:cxn>
              </a:cxnLst>
              <a:rect l="0" t="0" r="r" b="b"/>
              <a:pathLst>
                <a:path w="99" h="98">
                  <a:moveTo>
                    <a:pt x="99" y="49"/>
                  </a:moveTo>
                  <a:cubicBezTo>
                    <a:pt x="47" y="49"/>
                    <a:pt x="50" y="0"/>
                    <a:pt x="50" y="0"/>
                  </a:cubicBezTo>
                  <a:cubicBezTo>
                    <a:pt x="49" y="0"/>
                    <a:pt x="49" y="0"/>
                    <a:pt x="49" y="0"/>
                  </a:cubicBezTo>
                  <a:cubicBezTo>
                    <a:pt x="49" y="0"/>
                    <a:pt x="52" y="49"/>
                    <a:pt x="0" y="49"/>
                  </a:cubicBezTo>
                  <a:cubicBezTo>
                    <a:pt x="52" y="49"/>
                    <a:pt x="49" y="98"/>
                    <a:pt x="49" y="98"/>
                  </a:cubicBezTo>
                  <a:cubicBezTo>
                    <a:pt x="49" y="98"/>
                    <a:pt x="49" y="98"/>
                    <a:pt x="49" y="98"/>
                  </a:cubicBezTo>
                  <a:cubicBezTo>
                    <a:pt x="49" y="98"/>
                    <a:pt x="47" y="49"/>
                    <a:pt x="99" y="4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43"/>
            <p:cNvSpPr>
              <a:spLocks/>
            </p:cNvSpPr>
            <p:nvPr userDrawn="1"/>
          </p:nvSpPr>
          <p:spPr bwMode="auto">
            <a:xfrm>
              <a:off x="4852988" y="8181990"/>
              <a:ext cx="201613" cy="200025"/>
            </a:xfrm>
            <a:custGeom>
              <a:avLst/>
              <a:gdLst>
                <a:gd name="T0" fmla="*/ 46 w 62"/>
                <a:gd name="T1" fmla="*/ 62 h 62"/>
                <a:gd name="T2" fmla="*/ 62 w 62"/>
                <a:gd name="T3" fmla="*/ 16 h 62"/>
                <a:gd name="T4" fmla="*/ 62 w 62"/>
                <a:gd name="T5" fmla="*/ 16 h 62"/>
                <a:gd name="T6" fmla="*/ 16 w 62"/>
                <a:gd name="T7" fmla="*/ 0 h 62"/>
                <a:gd name="T8" fmla="*/ 0 w 62"/>
                <a:gd name="T9" fmla="*/ 45 h 62"/>
                <a:gd name="T10" fmla="*/ 0 w 62"/>
                <a:gd name="T11" fmla="*/ 45 h 62"/>
                <a:gd name="T12" fmla="*/ 46 w 62"/>
                <a:gd name="T13" fmla="*/ 62 h 62"/>
              </a:gdLst>
              <a:ahLst/>
              <a:cxnLst>
                <a:cxn ang="0">
                  <a:pos x="T0" y="T1"/>
                </a:cxn>
                <a:cxn ang="0">
                  <a:pos x="T2" y="T3"/>
                </a:cxn>
                <a:cxn ang="0">
                  <a:pos x="T4" y="T5"/>
                </a:cxn>
                <a:cxn ang="0">
                  <a:pos x="T6" y="T7"/>
                </a:cxn>
                <a:cxn ang="0">
                  <a:pos x="T8" y="T9"/>
                </a:cxn>
                <a:cxn ang="0">
                  <a:pos x="T10" y="T11"/>
                </a:cxn>
                <a:cxn ang="0">
                  <a:pos x="T12" y="T13"/>
                </a:cxn>
              </a:cxnLst>
              <a:rect l="0" t="0" r="r" b="b"/>
              <a:pathLst>
                <a:path w="62" h="62">
                  <a:moveTo>
                    <a:pt x="46" y="62"/>
                  </a:moveTo>
                  <a:cubicBezTo>
                    <a:pt x="30" y="29"/>
                    <a:pt x="62" y="16"/>
                    <a:pt x="62" y="16"/>
                  </a:cubicBezTo>
                  <a:cubicBezTo>
                    <a:pt x="62" y="16"/>
                    <a:pt x="62" y="16"/>
                    <a:pt x="62" y="16"/>
                  </a:cubicBezTo>
                  <a:cubicBezTo>
                    <a:pt x="62" y="16"/>
                    <a:pt x="32" y="32"/>
                    <a:pt x="16" y="0"/>
                  </a:cubicBezTo>
                  <a:cubicBezTo>
                    <a:pt x="32" y="32"/>
                    <a:pt x="0" y="45"/>
                    <a:pt x="0" y="45"/>
                  </a:cubicBezTo>
                  <a:cubicBezTo>
                    <a:pt x="0" y="45"/>
                    <a:pt x="0" y="45"/>
                    <a:pt x="0" y="45"/>
                  </a:cubicBezTo>
                  <a:cubicBezTo>
                    <a:pt x="0" y="45"/>
                    <a:pt x="30" y="29"/>
                    <a:pt x="46" y="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44"/>
            <p:cNvSpPr>
              <a:spLocks/>
            </p:cNvSpPr>
            <p:nvPr userDrawn="1"/>
          </p:nvSpPr>
          <p:spPr bwMode="auto">
            <a:xfrm>
              <a:off x="5956300" y="7204090"/>
              <a:ext cx="230188" cy="230188"/>
            </a:xfrm>
            <a:custGeom>
              <a:avLst/>
              <a:gdLst>
                <a:gd name="T0" fmla="*/ 19 w 71"/>
                <a:gd name="T1" fmla="*/ 71 h 71"/>
                <a:gd name="T2" fmla="*/ 71 w 71"/>
                <a:gd name="T3" fmla="*/ 52 h 71"/>
                <a:gd name="T4" fmla="*/ 71 w 71"/>
                <a:gd name="T5" fmla="*/ 52 h 71"/>
                <a:gd name="T6" fmla="*/ 52 w 71"/>
                <a:gd name="T7" fmla="*/ 0 h 71"/>
                <a:gd name="T8" fmla="*/ 0 w 71"/>
                <a:gd name="T9" fmla="*/ 19 h 71"/>
                <a:gd name="T10" fmla="*/ 0 w 71"/>
                <a:gd name="T11" fmla="*/ 19 h 71"/>
                <a:gd name="T12" fmla="*/ 19 w 71"/>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71" h="71">
                  <a:moveTo>
                    <a:pt x="19" y="71"/>
                  </a:moveTo>
                  <a:cubicBezTo>
                    <a:pt x="37" y="34"/>
                    <a:pt x="71" y="52"/>
                    <a:pt x="71" y="52"/>
                  </a:cubicBezTo>
                  <a:cubicBezTo>
                    <a:pt x="71" y="52"/>
                    <a:pt x="71" y="52"/>
                    <a:pt x="71" y="52"/>
                  </a:cubicBezTo>
                  <a:cubicBezTo>
                    <a:pt x="71" y="52"/>
                    <a:pt x="35" y="38"/>
                    <a:pt x="52" y="0"/>
                  </a:cubicBezTo>
                  <a:cubicBezTo>
                    <a:pt x="35" y="38"/>
                    <a:pt x="0" y="19"/>
                    <a:pt x="0" y="19"/>
                  </a:cubicBezTo>
                  <a:cubicBezTo>
                    <a:pt x="0" y="19"/>
                    <a:pt x="0" y="19"/>
                    <a:pt x="0" y="19"/>
                  </a:cubicBezTo>
                  <a:cubicBezTo>
                    <a:pt x="0" y="19"/>
                    <a:pt x="37" y="34"/>
                    <a:pt x="19" y="7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45"/>
            <p:cNvSpPr>
              <a:spLocks/>
            </p:cNvSpPr>
            <p:nvPr userDrawn="1"/>
          </p:nvSpPr>
          <p:spPr bwMode="auto">
            <a:xfrm>
              <a:off x="5394325" y="7789877"/>
              <a:ext cx="284163" cy="280988"/>
            </a:xfrm>
            <a:custGeom>
              <a:avLst/>
              <a:gdLst>
                <a:gd name="T0" fmla="*/ 88 w 88"/>
                <a:gd name="T1" fmla="*/ 30 h 87"/>
                <a:gd name="T2" fmla="*/ 30 w 88"/>
                <a:gd name="T3" fmla="*/ 0 h 87"/>
                <a:gd name="T4" fmla="*/ 30 w 88"/>
                <a:gd name="T5" fmla="*/ 0 h 87"/>
                <a:gd name="T6" fmla="*/ 0 w 88"/>
                <a:gd name="T7" fmla="*/ 57 h 87"/>
                <a:gd name="T8" fmla="*/ 58 w 88"/>
                <a:gd name="T9" fmla="*/ 87 h 87"/>
                <a:gd name="T10" fmla="*/ 58 w 88"/>
                <a:gd name="T11" fmla="*/ 87 h 87"/>
                <a:gd name="T12" fmla="*/ 88 w 88"/>
                <a:gd name="T13" fmla="*/ 30 h 87"/>
              </a:gdLst>
              <a:ahLst/>
              <a:cxnLst>
                <a:cxn ang="0">
                  <a:pos x="T0" y="T1"/>
                </a:cxn>
                <a:cxn ang="0">
                  <a:pos x="T2" y="T3"/>
                </a:cxn>
                <a:cxn ang="0">
                  <a:pos x="T4" y="T5"/>
                </a:cxn>
                <a:cxn ang="0">
                  <a:pos x="T6" y="T7"/>
                </a:cxn>
                <a:cxn ang="0">
                  <a:pos x="T8" y="T9"/>
                </a:cxn>
                <a:cxn ang="0">
                  <a:pos x="T10" y="T11"/>
                </a:cxn>
                <a:cxn ang="0">
                  <a:pos x="T12" y="T13"/>
                </a:cxn>
              </a:cxnLst>
              <a:rect l="0" t="0" r="r" b="b"/>
              <a:pathLst>
                <a:path w="88" h="87">
                  <a:moveTo>
                    <a:pt x="88" y="30"/>
                  </a:moveTo>
                  <a:cubicBezTo>
                    <a:pt x="42" y="44"/>
                    <a:pt x="30" y="0"/>
                    <a:pt x="30" y="0"/>
                  </a:cubicBezTo>
                  <a:cubicBezTo>
                    <a:pt x="30" y="0"/>
                    <a:pt x="30" y="0"/>
                    <a:pt x="30" y="0"/>
                  </a:cubicBezTo>
                  <a:cubicBezTo>
                    <a:pt x="30" y="0"/>
                    <a:pt x="46" y="43"/>
                    <a:pt x="0" y="57"/>
                  </a:cubicBezTo>
                  <a:cubicBezTo>
                    <a:pt x="46" y="43"/>
                    <a:pt x="58" y="87"/>
                    <a:pt x="58" y="87"/>
                  </a:cubicBezTo>
                  <a:cubicBezTo>
                    <a:pt x="58" y="87"/>
                    <a:pt x="58" y="87"/>
                    <a:pt x="58" y="87"/>
                  </a:cubicBezTo>
                  <a:cubicBezTo>
                    <a:pt x="58" y="87"/>
                    <a:pt x="42" y="44"/>
                    <a:pt x="88" y="3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46"/>
            <p:cNvSpPr>
              <a:spLocks/>
            </p:cNvSpPr>
            <p:nvPr userDrawn="1"/>
          </p:nvSpPr>
          <p:spPr bwMode="auto">
            <a:xfrm>
              <a:off x="5759450" y="7583502"/>
              <a:ext cx="485775" cy="228600"/>
            </a:xfrm>
            <a:custGeom>
              <a:avLst/>
              <a:gdLst>
                <a:gd name="T0" fmla="*/ 75 w 150"/>
                <a:gd name="T1" fmla="*/ 0 h 71"/>
                <a:gd name="T2" fmla="*/ 0 w 150"/>
                <a:gd name="T3" fmla="*/ 35 h 71"/>
                <a:gd name="T4" fmla="*/ 75 w 150"/>
                <a:gd name="T5" fmla="*/ 71 h 71"/>
                <a:gd name="T6" fmla="*/ 150 w 150"/>
                <a:gd name="T7" fmla="*/ 35 h 71"/>
                <a:gd name="T8" fmla="*/ 75 w 150"/>
                <a:gd name="T9" fmla="*/ 0 h 71"/>
              </a:gdLst>
              <a:ahLst/>
              <a:cxnLst>
                <a:cxn ang="0">
                  <a:pos x="T0" y="T1"/>
                </a:cxn>
                <a:cxn ang="0">
                  <a:pos x="T2" y="T3"/>
                </a:cxn>
                <a:cxn ang="0">
                  <a:pos x="T4" y="T5"/>
                </a:cxn>
                <a:cxn ang="0">
                  <a:pos x="T6" y="T7"/>
                </a:cxn>
                <a:cxn ang="0">
                  <a:pos x="T8" y="T9"/>
                </a:cxn>
              </a:cxnLst>
              <a:rect l="0" t="0" r="r" b="b"/>
              <a:pathLst>
                <a:path w="150" h="71">
                  <a:moveTo>
                    <a:pt x="75" y="0"/>
                  </a:moveTo>
                  <a:cubicBezTo>
                    <a:pt x="75" y="34"/>
                    <a:pt x="0" y="35"/>
                    <a:pt x="0" y="35"/>
                  </a:cubicBezTo>
                  <a:cubicBezTo>
                    <a:pt x="0" y="35"/>
                    <a:pt x="75" y="37"/>
                    <a:pt x="75" y="71"/>
                  </a:cubicBezTo>
                  <a:cubicBezTo>
                    <a:pt x="75" y="37"/>
                    <a:pt x="150" y="35"/>
                    <a:pt x="150" y="35"/>
                  </a:cubicBezTo>
                  <a:cubicBezTo>
                    <a:pt x="150" y="35"/>
                    <a:pt x="75" y="34"/>
                    <a:pt x="7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04" name="Text Placeholder 57"/>
          <p:cNvSpPr>
            <a:spLocks noGrp="1"/>
          </p:cNvSpPr>
          <p:nvPr userDrawn="1">
            <p:ph type="body" sz="quarter" idx="11" hasCustomPrompt="1"/>
          </p:nvPr>
        </p:nvSpPr>
        <p:spPr>
          <a:xfrm>
            <a:off x="5279571" y="8762220"/>
            <a:ext cx="1099458" cy="505621"/>
          </a:xfrm>
        </p:spPr>
        <p:txBody>
          <a:bodyPr>
            <a:normAutofit/>
          </a:bodyPr>
          <a:lstStyle>
            <a:lvl1pPr marL="0" indent="0" algn="ctr">
              <a:lnSpc>
                <a:spcPct val="100000"/>
              </a:lnSpc>
              <a:spcBef>
                <a:spcPts val="0"/>
              </a:spcBef>
              <a:buNone/>
              <a:defRPr sz="1000" b="1"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Tree>
    <p:extLst>
      <p:ext uri="{BB962C8B-B14F-4D97-AF65-F5344CB8AC3E}">
        <p14:creationId xmlns:p14="http://schemas.microsoft.com/office/powerpoint/2010/main" val="2654375772"/>
      </p:ext>
    </p:extLst>
  </p:cSld>
  <p:clrMapOvr>
    <a:masterClrMapping/>
  </p:clrMapOvr>
  <p:extLst mod="1">
    <p:ext uri="{DCECCB84-F9BA-43D5-87BE-67443E8EF086}">
      <p15:sldGuideLst xmlns:p15="http://schemas.microsoft.com/office/powerpoint/2012/main">
        <p15:guide id="1" orient="horz" pos="3168">
          <p15:clr>
            <a:srgbClr val="FBAE40"/>
          </p15:clr>
        </p15:guide>
        <p15:guide id="2" pos="24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grpSp>
        <p:nvGrpSpPr>
          <p:cNvPr id="5" name="Group 4" title="Background graphics - top"/>
          <p:cNvGrpSpPr/>
          <p:nvPr/>
        </p:nvGrpSpPr>
        <p:grpSpPr>
          <a:xfrm>
            <a:off x="5466767" y="1553702"/>
            <a:ext cx="725067" cy="846598"/>
            <a:chOff x="5466767" y="1553702"/>
            <a:chExt cx="725067" cy="846598"/>
          </a:xfrm>
        </p:grpSpPr>
        <p:sp>
          <p:nvSpPr>
            <p:cNvPr id="106" name="Freeform 5"/>
            <p:cNvSpPr>
              <a:spLocks noEditPoints="1"/>
            </p:cNvSpPr>
            <p:nvPr/>
          </p:nvSpPr>
          <p:spPr bwMode="auto">
            <a:xfrm>
              <a:off x="5837025" y="1764836"/>
              <a:ext cx="70550" cy="70035"/>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42 w 67"/>
                <a:gd name="T11" fmla="*/ 33 h 67"/>
                <a:gd name="T12" fmla="*/ 28 w 67"/>
                <a:gd name="T13" fmla="*/ 47 h 67"/>
                <a:gd name="T14" fmla="*/ 42 w 67"/>
                <a:gd name="T15" fmla="*/ 62 h 67"/>
                <a:gd name="T16" fmla="*/ 56 w 67"/>
                <a:gd name="T17" fmla="*/ 47 h 67"/>
                <a:gd name="T18" fmla="*/ 42 w 67"/>
                <a:gd name="T19" fmla="*/ 3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42" y="33"/>
                  </a:moveTo>
                  <a:cubicBezTo>
                    <a:pt x="34" y="33"/>
                    <a:pt x="28" y="40"/>
                    <a:pt x="28" y="47"/>
                  </a:cubicBezTo>
                  <a:cubicBezTo>
                    <a:pt x="28" y="55"/>
                    <a:pt x="34" y="62"/>
                    <a:pt x="42" y="62"/>
                  </a:cubicBezTo>
                  <a:cubicBezTo>
                    <a:pt x="50" y="62"/>
                    <a:pt x="56" y="55"/>
                    <a:pt x="56" y="47"/>
                  </a:cubicBezTo>
                  <a:cubicBezTo>
                    <a:pt x="56" y="40"/>
                    <a:pt x="50" y="33"/>
                    <a:pt x="42" y="3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6"/>
            <p:cNvSpPr>
              <a:spLocks noEditPoints="1"/>
            </p:cNvSpPr>
            <p:nvPr/>
          </p:nvSpPr>
          <p:spPr bwMode="auto">
            <a:xfrm>
              <a:off x="5967310" y="1967217"/>
              <a:ext cx="37592" cy="38622"/>
            </a:xfrm>
            <a:custGeom>
              <a:avLst/>
              <a:gdLst>
                <a:gd name="T0" fmla="*/ 13 w 36"/>
                <a:gd name="T1" fmla="*/ 2 h 37"/>
                <a:gd name="T2" fmla="*/ 34 w 36"/>
                <a:gd name="T3" fmla="*/ 14 h 37"/>
                <a:gd name="T4" fmla="*/ 23 w 36"/>
                <a:gd name="T5" fmla="*/ 34 h 37"/>
                <a:gd name="T6" fmla="*/ 2 w 36"/>
                <a:gd name="T7" fmla="*/ 23 h 37"/>
                <a:gd name="T8" fmla="*/ 13 w 36"/>
                <a:gd name="T9" fmla="*/ 2 h 37"/>
                <a:gd name="T10" fmla="*/ 17 w 36"/>
                <a:gd name="T11" fmla="*/ 14 h 37"/>
                <a:gd name="T12" fmla="*/ 25 w 36"/>
                <a:gd name="T13" fmla="*/ 19 h 37"/>
                <a:gd name="T14" fmla="*/ 30 w 36"/>
                <a:gd name="T15" fmla="*/ 10 h 37"/>
                <a:gd name="T16" fmla="*/ 22 w 36"/>
                <a:gd name="T17" fmla="*/ 5 h 37"/>
                <a:gd name="T18" fmla="*/ 17 w 36"/>
                <a:gd name="T19" fmla="*/ 1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7">
                  <a:moveTo>
                    <a:pt x="13" y="2"/>
                  </a:moveTo>
                  <a:cubicBezTo>
                    <a:pt x="22" y="0"/>
                    <a:pt x="31" y="5"/>
                    <a:pt x="34" y="14"/>
                  </a:cubicBezTo>
                  <a:cubicBezTo>
                    <a:pt x="36" y="22"/>
                    <a:pt x="31" y="32"/>
                    <a:pt x="23" y="34"/>
                  </a:cubicBezTo>
                  <a:cubicBezTo>
                    <a:pt x="14" y="37"/>
                    <a:pt x="5" y="32"/>
                    <a:pt x="2" y="23"/>
                  </a:cubicBezTo>
                  <a:cubicBezTo>
                    <a:pt x="0" y="14"/>
                    <a:pt x="5" y="5"/>
                    <a:pt x="13" y="2"/>
                  </a:cubicBezTo>
                  <a:close/>
                  <a:moveTo>
                    <a:pt x="17" y="14"/>
                  </a:moveTo>
                  <a:cubicBezTo>
                    <a:pt x="18" y="18"/>
                    <a:pt x="22" y="20"/>
                    <a:pt x="25" y="19"/>
                  </a:cubicBezTo>
                  <a:cubicBezTo>
                    <a:pt x="29" y="18"/>
                    <a:pt x="31" y="14"/>
                    <a:pt x="30" y="10"/>
                  </a:cubicBezTo>
                  <a:cubicBezTo>
                    <a:pt x="29" y="6"/>
                    <a:pt x="25" y="4"/>
                    <a:pt x="22" y="5"/>
                  </a:cubicBezTo>
                  <a:cubicBezTo>
                    <a:pt x="18" y="6"/>
                    <a:pt x="16" y="10"/>
                    <a:pt x="17" y="1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7"/>
            <p:cNvSpPr>
              <a:spLocks noEditPoints="1"/>
            </p:cNvSpPr>
            <p:nvPr/>
          </p:nvSpPr>
          <p:spPr bwMode="auto">
            <a:xfrm>
              <a:off x="6106865" y="2247356"/>
              <a:ext cx="56646" cy="57676"/>
            </a:xfrm>
            <a:custGeom>
              <a:avLst/>
              <a:gdLst>
                <a:gd name="T0" fmla="*/ 6 w 54"/>
                <a:gd name="T1" fmla="*/ 16 h 55"/>
                <a:gd name="T2" fmla="*/ 38 w 54"/>
                <a:gd name="T3" fmla="*/ 7 h 55"/>
                <a:gd name="T4" fmla="*/ 48 w 54"/>
                <a:gd name="T5" fmla="*/ 39 h 55"/>
                <a:gd name="T6" fmla="*/ 16 w 54"/>
                <a:gd name="T7" fmla="*/ 49 h 55"/>
                <a:gd name="T8" fmla="*/ 6 w 54"/>
                <a:gd name="T9" fmla="*/ 16 h 55"/>
                <a:gd name="T10" fmla="*/ 21 w 54"/>
                <a:gd name="T11" fmla="*/ 25 h 55"/>
                <a:gd name="T12" fmla="*/ 35 w 54"/>
                <a:gd name="T13" fmla="*/ 21 h 55"/>
                <a:gd name="T14" fmla="*/ 31 w 54"/>
                <a:gd name="T15" fmla="*/ 7 h 55"/>
                <a:gd name="T16" fmla="*/ 17 w 54"/>
                <a:gd name="T17" fmla="*/ 11 h 55"/>
                <a:gd name="T18" fmla="*/ 21 w 54"/>
                <a:gd name="T19" fmla="*/ 2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5">
                  <a:moveTo>
                    <a:pt x="6" y="16"/>
                  </a:moveTo>
                  <a:cubicBezTo>
                    <a:pt x="12" y="5"/>
                    <a:pt x="26" y="0"/>
                    <a:pt x="38" y="7"/>
                  </a:cubicBezTo>
                  <a:cubicBezTo>
                    <a:pt x="50" y="13"/>
                    <a:pt x="54" y="27"/>
                    <a:pt x="48" y="39"/>
                  </a:cubicBezTo>
                  <a:cubicBezTo>
                    <a:pt x="42" y="51"/>
                    <a:pt x="27" y="55"/>
                    <a:pt x="16" y="49"/>
                  </a:cubicBezTo>
                  <a:cubicBezTo>
                    <a:pt x="4" y="43"/>
                    <a:pt x="0" y="28"/>
                    <a:pt x="6" y="16"/>
                  </a:cubicBezTo>
                  <a:close/>
                  <a:moveTo>
                    <a:pt x="21" y="25"/>
                  </a:moveTo>
                  <a:cubicBezTo>
                    <a:pt x="26" y="27"/>
                    <a:pt x="32" y="25"/>
                    <a:pt x="35" y="21"/>
                  </a:cubicBezTo>
                  <a:cubicBezTo>
                    <a:pt x="38" y="16"/>
                    <a:pt x="36" y="9"/>
                    <a:pt x="31" y="7"/>
                  </a:cubicBezTo>
                  <a:cubicBezTo>
                    <a:pt x="26" y="4"/>
                    <a:pt x="20" y="6"/>
                    <a:pt x="17" y="11"/>
                  </a:cubicBezTo>
                  <a:cubicBezTo>
                    <a:pt x="14" y="16"/>
                    <a:pt x="16" y="22"/>
                    <a:pt x="21"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8"/>
            <p:cNvSpPr>
              <a:spLocks noEditPoints="1"/>
            </p:cNvSpPr>
            <p:nvPr/>
          </p:nvSpPr>
          <p:spPr bwMode="auto">
            <a:xfrm>
              <a:off x="6116134" y="2304002"/>
              <a:ext cx="75700" cy="75700"/>
            </a:xfrm>
            <a:custGeom>
              <a:avLst/>
              <a:gdLst>
                <a:gd name="T0" fmla="*/ 72 w 72"/>
                <a:gd name="T1" fmla="*/ 36 h 72"/>
                <a:gd name="T2" fmla="*/ 36 w 72"/>
                <a:gd name="T3" fmla="*/ 72 h 72"/>
                <a:gd name="T4" fmla="*/ 0 w 72"/>
                <a:gd name="T5" fmla="*/ 36 h 72"/>
                <a:gd name="T6" fmla="*/ 36 w 72"/>
                <a:gd name="T7" fmla="*/ 0 h 72"/>
                <a:gd name="T8" fmla="*/ 72 w 72"/>
                <a:gd name="T9" fmla="*/ 36 h 72"/>
                <a:gd name="T10" fmla="*/ 46 w 72"/>
                <a:gd name="T11" fmla="*/ 36 h 72"/>
                <a:gd name="T12" fmla="*/ 31 w 72"/>
                <a:gd name="T13" fmla="*/ 52 h 72"/>
                <a:gd name="T14" fmla="*/ 46 w 72"/>
                <a:gd name="T15" fmla="*/ 67 h 72"/>
                <a:gd name="T16" fmla="*/ 61 w 72"/>
                <a:gd name="T17" fmla="*/ 52 h 72"/>
                <a:gd name="T18" fmla="*/ 46 w 72"/>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72" y="36"/>
                  </a:moveTo>
                  <a:cubicBezTo>
                    <a:pt x="72" y="56"/>
                    <a:pt x="56" y="72"/>
                    <a:pt x="36" y="72"/>
                  </a:cubicBezTo>
                  <a:cubicBezTo>
                    <a:pt x="16" y="72"/>
                    <a:pt x="0" y="56"/>
                    <a:pt x="0" y="36"/>
                  </a:cubicBezTo>
                  <a:cubicBezTo>
                    <a:pt x="0" y="16"/>
                    <a:pt x="16" y="0"/>
                    <a:pt x="36" y="0"/>
                  </a:cubicBezTo>
                  <a:cubicBezTo>
                    <a:pt x="56" y="0"/>
                    <a:pt x="72" y="16"/>
                    <a:pt x="72" y="36"/>
                  </a:cubicBezTo>
                  <a:close/>
                  <a:moveTo>
                    <a:pt x="46" y="36"/>
                  </a:moveTo>
                  <a:cubicBezTo>
                    <a:pt x="37" y="36"/>
                    <a:pt x="31" y="43"/>
                    <a:pt x="31" y="52"/>
                  </a:cubicBezTo>
                  <a:cubicBezTo>
                    <a:pt x="31" y="60"/>
                    <a:pt x="37" y="67"/>
                    <a:pt x="46" y="67"/>
                  </a:cubicBezTo>
                  <a:cubicBezTo>
                    <a:pt x="54" y="67"/>
                    <a:pt x="61" y="60"/>
                    <a:pt x="61" y="52"/>
                  </a:cubicBezTo>
                  <a:cubicBezTo>
                    <a:pt x="61" y="43"/>
                    <a:pt x="54" y="36"/>
                    <a:pt x="46" y="36"/>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9"/>
            <p:cNvSpPr>
              <a:spLocks noEditPoints="1"/>
            </p:cNvSpPr>
            <p:nvPr/>
          </p:nvSpPr>
          <p:spPr bwMode="auto">
            <a:xfrm>
              <a:off x="5701590" y="1979576"/>
              <a:ext cx="60766" cy="60766"/>
            </a:xfrm>
            <a:custGeom>
              <a:avLst/>
              <a:gdLst>
                <a:gd name="T0" fmla="*/ 0 w 58"/>
                <a:gd name="T1" fmla="*/ 29 h 58"/>
                <a:gd name="T2" fmla="*/ 29 w 58"/>
                <a:gd name="T3" fmla="*/ 0 h 58"/>
                <a:gd name="T4" fmla="*/ 58 w 58"/>
                <a:gd name="T5" fmla="*/ 29 h 58"/>
                <a:gd name="T6" fmla="*/ 29 w 58"/>
                <a:gd name="T7" fmla="*/ 58 h 58"/>
                <a:gd name="T8" fmla="*/ 0 w 58"/>
                <a:gd name="T9" fmla="*/ 29 h 58"/>
                <a:gd name="T10" fmla="*/ 22 w 58"/>
                <a:gd name="T11" fmla="*/ 29 h 58"/>
                <a:gd name="T12" fmla="*/ 34 w 58"/>
                <a:gd name="T13" fmla="*/ 17 h 58"/>
                <a:gd name="T14" fmla="*/ 22 w 58"/>
                <a:gd name="T15" fmla="*/ 4 h 58"/>
                <a:gd name="T16" fmla="*/ 9 w 58"/>
                <a:gd name="T17" fmla="*/ 17 h 58"/>
                <a:gd name="T18" fmla="*/ 22 w 58"/>
                <a:gd name="T19"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0" y="29"/>
                  </a:moveTo>
                  <a:cubicBezTo>
                    <a:pt x="0" y="13"/>
                    <a:pt x="13" y="0"/>
                    <a:pt x="29" y="0"/>
                  </a:cubicBezTo>
                  <a:cubicBezTo>
                    <a:pt x="45" y="0"/>
                    <a:pt x="58" y="13"/>
                    <a:pt x="58" y="29"/>
                  </a:cubicBezTo>
                  <a:cubicBezTo>
                    <a:pt x="58" y="45"/>
                    <a:pt x="45" y="58"/>
                    <a:pt x="29" y="58"/>
                  </a:cubicBezTo>
                  <a:cubicBezTo>
                    <a:pt x="13" y="58"/>
                    <a:pt x="0" y="45"/>
                    <a:pt x="0" y="29"/>
                  </a:cubicBezTo>
                  <a:close/>
                  <a:moveTo>
                    <a:pt x="22" y="29"/>
                  </a:moveTo>
                  <a:cubicBezTo>
                    <a:pt x="28" y="29"/>
                    <a:pt x="34" y="24"/>
                    <a:pt x="34" y="17"/>
                  </a:cubicBezTo>
                  <a:cubicBezTo>
                    <a:pt x="34" y="10"/>
                    <a:pt x="28" y="4"/>
                    <a:pt x="22" y="4"/>
                  </a:cubicBezTo>
                  <a:cubicBezTo>
                    <a:pt x="15" y="4"/>
                    <a:pt x="9" y="10"/>
                    <a:pt x="9" y="17"/>
                  </a:cubicBezTo>
                  <a:cubicBezTo>
                    <a:pt x="9" y="24"/>
                    <a:pt x="15" y="29"/>
                    <a:pt x="22" y="29"/>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
            <p:cNvSpPr>
              <a:spLocks noEditPoints="1"/>
            </p:cNvSpPr>
            <p:nvPr/>
          </p:nvSpPr>
          <p:spPr bwMode="auto">
            <a:xfrm>
              <a:off x="5932808" y="1919840"/>
              <a:ext cx="49951" cy="49436"/>
            </a:xfrm>
            <a:custGeom>
              <a:avLst/>
              <a:gdLst>
                <a:gd name="T0" fmla="*/ 0 w 48"/>
                <a:gd name="T1" fmla="*/ 24 h 47"/>
                <a:gd name="T2" fmla="*/ 24 w 48"/>
                <a:gd name="T3" fmla="*/ 0 h 47"/>
                <a:gd name="T4" fmla="*/ 48 w 48"/>
                <a:gd name="T5" fmla="*/ 24 h 47"/>
                <a:gd name="T6" fmla="*/ 24 w 48"/>
                <a:gd name="T7" fmla="*/ 47 h 47"/>
                <a:gd name="T8" fmla="*/ 0 w 48"/>
                <a:gd name="T9" fmla="*/ 24 h 47"/>
                <a:gd name="T10" fmla="*/ 18 w 48"/>
                <a:gd name="T11" fmla="*/ 24 h 47"/>
                <a:gd name="T12" fmla="*/ 28 w 48"/>
                <a:gd name="T13" fmla="*/ 14 h 47"/>
                <a:gd name="T14" fmla="*/ 18 w 48"/>
                <a:gd name="T15" fmla="*/ 4 h 47"/>
                <a:gd name="T16" fmla="*/ 8 w 48"/>
                <a:gd name="T17" fmla="*/ 14 h 47"/>
                <a:gd name="T18" fmla="*/ 18 w 48"/>
                <a:gd name="T19"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0" y="24"/>
                  </a:moveTo>
                  <a:cubicBezTo>
                    <a:pt x="0" y="11"/>
                    <a:pt x="11" y="0"/>
                    <a:pt x="24" y="0"/>
                  </a:cubicBezTo>
                  <a:cubicBezTo>
                    <a:pt x="37" y="0"/>
                    <a:pt x="48" y="11"/>
                    <a:pt x="48" y="24"/>
                  </a:cubicBezTo>
                  <a:cubicBezTo>
                    <a:pt x="48" y="37"/>
                    <a:pt x="37" y="47"/>
                    <a:pt x="24" y="47"/>
                  </a:cubicBezTo>
                  <a:cubicBezTo>
                    <a:pt x="11" y="47"/>
                    <a:pt x="0" y="37"/>
                    <a:pt x="0" y="24"/>
                  </a:cubicBezTo>
                  <a:close/>
                  <a:moveTo>
                    <a:pt x="18" y="24"/>
                  </a:moveTo>
                  <a:cubicBezTo>
                    <a:pt x="23" y="24"/>
                    <a:pt x="28" y="19"/>
                    <a:pt x="28" y="14"/>
                  </a:cubicBezTo>
                  <a:cubicBezTo>
                    <a:pt x="28" y="8"/>
                    <a:pt x="23" y="4"/>
                    <a:pt x="18" y="4"/>
                  </a:cubicBezTo>
                  <a:cubicBezTo>
                    <a:pt x="12" y="4"/>
                    <a:pt x="8" y="8"/>
                    <a:pt x="8" y="14"/>
                  </a:cubicBezTo>
                  <a:cubicBezTo>
                    <a:pt x="8" y="19"/>
                    <a:pt x="12" y="24"/>
                    <a:pt x="18" y="24"/>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1"/>
            <p:cNvSpPr>
              <a:spLocks noEditPoints="1"/>
            </p:cNvSpPr>
            <p:nvPr/>
          </p:nvSpPr>
          <p:spPr bwMode="auto">
            <a:xfrm>
              <a:off x="5814881" y="2105741"/>
              <a:ext cx="46347" cy="46862"/>
            </a:xfrm>
            <a:custGeom>
              <a:avLst/>
              <a:gdLst>
                <a:gd name="T0" fmla="*/ 44 w 44"/>
                <a:gd name="T1" fmla="*/ 22 h 45"/>
                <a:gd name="T2" fmla="*/ 22 w 44"/>
                <a:gd name="T3" fmla="*/ 45 h 45"/>
                <a:gd name="T4" fmla="*/ 0 w 44"/>
                <a:gd name="T5" fmla="*/ 22 h 45"/>
                <a:gd name="T6" fmla="*/ 22 w 44"/>
                <a:gd name="T7" fmla="*/ 0 h 45"/>
                <a:gd name="T8" fmla="*/ 44 w 44"/>
                <a:gd name="T9" fmla="*/ 22 h 45"/>
                <a:gd name="T10" fmla="*/ 22 w 44"/>
                <a:gd name="T11" fmla="*/ 13 h 45"/>
                <a:gd name="T12" fmla="*/ 13 w 44"/>
                <a:gd name="T13" fmla="*/ 22 h 45"/>
                <a:gd name="T14" fmla="*/ 22 w 44"/>
                <a:gd name="T15" fmla="*/ 32 h 45"/>
                <a:gd name="T16" fmla="*/ 32 w 44"/>
                <a:gd name="T17" fmla="*/ 22 h 45"/>
                <a:gd name="T18" fmla="*/ 22 w 44"/>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5">
                  <a:moveTo>
                    <a:pt x="44" y="22"/>
                  </a:moveTo>
                  <a:cubicBezTo>
                    <a:pt x="44" y="35"/>
                    <a:pt x="34" y="45"/>
                    <a:pt x="22" y="45"/>
                  </a:cubicBezTo>
                  <a:cubicBezTo>
                    <a:pt x="10" y="45"/>
                    <a:pt x="0" y="35"/>
                    <a:pt x="0" y="22"/>
                  </a:cubicBezTo>
                  <a:cubicBezTo>
                    <a:pt x="0" y="10"/>
                    <a:pt x="10" y="0"/>
                    <a:pt x="22" y="0"/>
                  </a:cubicBezTo>
                  <a:cubicBezTo>
                    <a:pt x="34" y="0"/>
                    <a:pt x="44" y="10"/>
                    <a:pt x="44" y="22"/>
                  </a:cubicBezTo>
                  <a:close/>
                  <a:moveTo>
                    <a:pt x="22" y="13"/>
                  </a:moveTo>
                  <a:cubicBezTo>
                    <a:pt x="17" y="13"/>
                    <a:pt x="13" y="17"/>
                    <a:pt x="13" y="22"/>
                  </a:cubicBezTo>
                  <a:cubicBezTo>
                    <a:pt x="13" y="28"/>
                    <a:pt x="17" y="32"/>
                    <a:pt x="22" y="32"/>
                  </a:cubicBezTo>
                  <a:cubicBezTo>
                    <a:pt x="27" y="32"/>
                    <a:pt x="32" y="28"/>
                    <a:pt x="32" y="22"/>
                  </a:cubicBezTo>
                  <a:cubicBezTo>
                    <a:pt x="32" y="17"/>
                    <a:pt x="27" y="13"/>
                    <a:pt x="22" y="13"/>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2"/>
            <p:cNvSpPr>
              <a:spLocks noEditPoints="1"/>
            </p:cNvSpPr>
            <p:nvPr/>
          </p:nvSpPr>
          <p:spPr bwMode="auto">
            <a:xfrm>
              <a:off x="5993573" y="2108831"/>
              <a:ext cx="52526" cy="52526"/>
            </a:xfrm>
            <a:custGeom>
              <a:avLst/>
              <a:gdLst>
                <a:gd name="T0" fmla="*/ 7 w 50"/>
                <a:gd name="T1" fmla="*/ 11 h 50"/>
                <a:gd name="T2" fmla="*/ 38 w 50"/>
                <a:gd name="T3" fmla="*/ 7 h 50"/>
                <a:gd name="T4" fmla="*/ 43 w 50"/>
                <a:gd name="T5" fmla="*/ 38 h 50"/>
                <a:gd name="T6" fmla="*/ 11 w 50"/>
                <a:gd name="T7" fmla="*/ 43 h 50"/>
                <a:gd name="T8" fmla="*/ 7 w 50"/>
                <a:gd name="T9" fmla="*/ 11 h 50"/>
                <a:gd name="T10" fmla="*/ 19 w 50"/>
                <a:gd name="T11" fmla="*/ 32 h 50"/>
                <a:gd name="T12" fmla="*/ 32 w 50"/>
                <a:gd name="T13" fmla="*/ 31 h 50"/>
                <a:gd name="T14" fmla="*/ 31 w 50"/>
                <a:gd name="T15" fmla="*/ 17 h 50"/>
                <a:gd name="T16" fmla="*/ 17 w 50"/>
                <a:gd name="T17" fmla="*/ 19 h 50"/>
                <a:gd name="T18" fmla="*/ 19 w 5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7" y="11"/>
                  </a:moveTo>
                  <a:cubicBezTo>
                    <a:pt x="14" y="1"/>
                    <a:pt x="28" y="0"/>
                    <a:pt x="38" y="7"/>
                  </a:cubicBezTo>
                  <a:cubicBezTo>
                    <a:pt x="48" y="14"/>
                    <a:pt x="50" y="28"/>
                    <a:pt x="43" y="38"/>
                  </a:cubicBezTo>
                  <a:cubicBezTo>
                    <a:pt x="35" y="48"/>
                    <a:pt x="21" y="50"/>
                    <a:pt x="11" y="43"/>
                  </a:cubicBezTo>
                  <a:cubicBezTo>
                    <a:pt x="1" y="35"/>
                    <a:pt x="0" y="21"/>
                    <a:pt x="7" y="11"/>
                  </a:cubicBezTo>
                  <a:close/>
                  <a:moveTo>
                    <a:pt x="19" y="32"/>
                  </a:moveTo>
                  <a:cubicBezTo>
                    <a:pt x="23" y="36"/>
                    <a:pt x="29" y="35"/>
                    <a:pt x="32" y="31"/>
                  </a:cubicBezTo>
                  <a:cubicBezTo>
                    <a:pt x="36" y="26"/>
                    <a:pt x="35" y="20"/>
                    <a:pt x="31" y="17"/>
                  </a:cubicBezTo>
                  <a:cubicBezTo>
                    <a:pt x="26" y="14"/>
                    <a:pt x="20" y="15"/>
                    <a:pt x="17" y="19"/>
                  </a:cubicBezTo>
                  <a:cubicBezTo>
                    <a:pt x="14" y="23"/>
                    <a:pt x="15" y="29"/>
                    <a:pt x="19" y="3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3"/>
            <p:cNvSpPr>
              <a:spLocks noEditPoints="1"/>
            </p:cNvSpPr>
            <p:nvPr/>
          </p:nvSpPr>
          <p:spPr bwMode="auto">
            <a:xfrm>
              <a:off x="5616621" y="1996569"/>
              <a:ext cx="47377" cy="47377"/>
            </a:xfrm>
            <a:custGeom>
              <a:avLst/>
              <a:gdLst>
                <a:gd name="T0" fmla="*/ 45 w 45"/>
                <a:gd name="T1" fmla="*/ 22 h 45"/>
                <a:gd name="T2" fmla="*/ 23 w 45"/>
                <a:gd name="T3" fmla="*/ 45 h 45"/>
                <a:gd name="T4" fmla="*/ 0 w 45"/>
                <a:gd name="T5" fmla="*/ 22 h 45"/>
                <a:gd name="T6" fmla="*/ 23 w 45"/>
                <a:gd name="T7" fmla="*/ 0 h 45"/>
                <a:gd name="T8" fmla="*/ 45 w 45"/>
                <a:gd name="T9" fmla="*/ 22 h 45"/>
                <a:gd name="T10" fmla="*/ 23 w 45"/>
                <a:gd name="T11" fmla="*/ 13 h 45"/>
                <a:gd name="T12" fmla="*/ 13 w 45"/>
                <a:gd name="T13" fmla="*/ 22 h 45"/>
                <a:gd name="T14" fmla="*/ 23 w 45"/>
                <a:gd name="T15" fmla="*/ 32 h 45"/>
                <a:gd name="T16" fmla="*/ 32 w 45"/>
                <a:gd name="T17" fmla="*/ 22 h 45"/>
                <a:gd name="T18" fmla="*/ 23 w 45"/>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45" y="22"/>
                  </a:moveTo>
                  <a:cubicBezTo>
                    <a:pt x="45" y="35"/>
                    <a:pt x="35" y="45"/>
                    <a:pt x="23" y="45"/>
                  </a:cubicBezTo>
                  <a:cubicBezTo>
                    <a:pt x="10" y="45"/>
                    <a:pt x="0" y="35"/>
                    <a:pt x="0" y="22"/>
                  </a:cubicBezTo>
                  <a:cubicBezTo>
                    <a:pt x="0" y="10"/>
                    <a:pt x="10" y="0"/>
                    <a:pt x="23" y="0"/>
                  </a:cubicBezTo>
                  <a:cubicBezTo>
                    <a:pt x="35" y="0"/>
                    <a:pt x="45" y="10"/>
                    <a:pt x="45" y="22"/>
                  </a:cubicBezTo>
                  <a:close/>
                  <a:moveTo>
                    <a:pt x="23" y="13"/>
                  </a:moveTo>
                  <a:cubicBezTo>
                    <a:pt x="17" y="13"/>
                    <a:pt x="13" y="17"/>
                    <a:pt x="13" y="22"/>
                  </a:cubicBezTo>
                  <a:cubicBezTo>
                    <a:pt x="13" y="28"/>
                    <a:pt x="17" y="32"/>
                    <a:pt x="23" y="32"/>
                  </a:cubicBezTo>
                  <a:cubicBezTo>
                    <a:pt x="28" y="32"/>
                    <a:pt x="32" y="28"/>
                    <a:pt x="32" y="22"/>
                  </a:cubicBezTo>
                  <a:cubicBezTo>
                    <a:pt x="32" y="17"/>
                    <a:pt x="28" y="13"/>
                    <a:pt x="23" y="13"/>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4"/>
            <p:cNvSpPr>
              <a:spLocks noEditPoints="1"/>
            </p:cNvSpPr>
            <p:nvPr/>
          </p:nvSpPr>
          <p:spPr bwMode="auto">
            <a:xfrm>
              <a:off x="5670177" y="2195860"/>
              <a:ext cx="70550" cy="70035"/>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33 w 67"/>
                <a:gd name="T11" fmla="*/ 19 h 67"/>
                <a:gd name="T12" fmla="*/ 19 w 67"/>
                <a:gd name="T13" fmla="*/ 33 h 67"/>
                <a:gd name="T14" fmla="*/ 33 w 67"/>
                <a:gd name="T15" fmla="*/ 48 h 67"/>
                <a:gd name="T16" fmla="*/ 48 w 67"/>
                <a:gd name="T17" fmla="*/ 33 h 67"/>
                <a:gd name="T18" fmla="*/ 33 w 67"/>
                <a:gd name="T19" fmla="*/ 1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33" y="19"/>
                  </a:moveTo>
                  <a:cubicBezTo>
                    <a:pt x="26" y="19"/>
                    <a:pt x="19" y="25"/>
                    <a:pt x="19" y="33"/>
                  </a:cubicBezTo>
                  <a:cubicBezTo>
                    <a:pt x="19" y="41"/>
                    <a:pt x="26" y="48"/>
                    <a:pt x="33" y="48"/>
                  </a:cubicBezTo>
                  <a:cubicBezTo>
                    <a:pt x="41" y="48"/>
                    <a:pt x="48" y="41"/>
                    <a:pt x="48" y="33"/>
                  </a:cubicBezTo>
                  <a:cubicBezTo>
                    <a:pt x="48" y="25"/>
                    <a:pt x="41" y="19"/>
                    <a:pt x="33" y="1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5"/>
            <p:cNvSpPr>
              <a:spLocks noEditPoints="1"/>
            </p:cNvSpPr>
            <p:nvPr/>
          </p:nvSpPr>
          <p:spPr bwMode="auto">
            <a:xfrm>
              <a:off x="5727853" y="1747843"/>
              <a:ext cx="83939" cy="83939"/>
            </a:xfrm>
            <a:custGeom>
              <a:avLst/>
              <a:gdLst>
                <a:gd name="T0" fmla="*/ 80 w 80"/>
                <a:gd name="T1" fmla="*/ 40 h 80"/>
                <a:gd name="T2" fmla="*/ 40 w 80"/>
                <a:gd name="T3" fmla="*/ 80 h 80"/>
                <a:gd name="T4" fmla="*/ 0 w 80"/>
                <a:gd name="T5" fmla="*/ 40 h 80"/>
                <a:gd name="T6" fmla="*/ 40 w 80"/>
                <a:gd name="T7" fmla="*/ 0 h 80"/>
                <a:gd name="T8" fmla="*/ 80 w 80"/>
                <a:gd name="T9" fmla="*/ 40 h 80"/>
                <a:gd name="T10" fmla="*/ 23 w 80"/>
                <a:gd name="T11" fmla="*/ 23 h 80"/>
                <a:gd name="T12" fmla="*/ 6 w 80"/>
                <a:gd name="T13" fmla="*/ 40 h 80"/>
                <a:gd name="T14" fmla="*/ 23 w 80"/>
                <a:gd name="T15" fmla="*/ 57 h 80"/>
                <a:gd name="T16" fmla="*/ 40 w 80"/>
                <a:gd name="T17" fmla="*/ 40 h 80"/>
                <a:gd name="T18" fmla="*/ 23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80" y="40"/>
                  </a:moveTo>
                  <a:cubicBezTo>
                    <a:pt x="80" y="62"/>
                    <a:pt x="62" y="80"/>
                    <a:pt x="40" y="80"/>
                  </a:cubicBezTo>
                  <a:cubicBezTo>
                    <a:pt x="18" y="80"/>
                    <a:pt x="0" y="62"/>
                    <a:pt x="0" y="40"/>
                  </a:cubicBezTo>
                  <a:cubicBezTo>
                    <a:pt x="0" y="18"/>
                    <a:pt x="18" y="0"/>
                    <a:pt x="40" y="0"/>
                  </a:cubicBezTo>
                  <a:cubicBezTo>
                    <a:pt x="62" y="0"/>
                    <a:pt x="80" y="18"/>
                    <a:pt x="80" y="40"/>
                  </a:cubicBezTo>
                  <a:close/>
                  <a:moveTo>
                    <a:pt x="23" y="23"/>
                  </a:moveTo>
                  <a:cubicBezTo>
                    <a:pt x="14" y="23"/>
                    <a:pt x="6" y="31"/>
                    <a:pt x="6" y="40"/>
                  </a:cubicBezTo>
                  <a:cubicBezTo>
                    <a:pt x="6" y="49"/>
                    <a:pt x="14" y="57"/>
                    <a:pt x="23" y="57"/>
                  </a:cubicBezTo>
                  <a:cubicBezTo>
                    <a:pt x="32" y="57"/>
                    <a:pt x="40" y="49"/>
                    <a:pt x="40" y="40"/>
                  </a:cubicBezTo>
                  <a:cubicBezTo>
                    <a:pt x="40" y="31"/>
                    <a:pt x="32" y="23"/>
                    <a:pt x="23" y="2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6"/>
            <p:cNvSpPr>
              <a:spLocks noEditPoints="1"/>
            </p:cNvSpPr>
            <p:nvPr/>
          </p:nvSpPr>
          <p:spPr bwMode="auto">
            <a:xfrm>
              <a:off x="5970400" y="2020773"/>
              <a:ext cx="82909" cy="83939"/>
            </a:xfrm>
            <a:custGeom>
              <a:avLst/>
              <a:gdLst>
                <a:gd name="T0" fmla="*/ 79 w 79"/>
                <a:gd name="T1" fmla="*/ 40 h 80"/>
                <a:gd name="T2" fmla="*/ 39 w 79"/>
                <a:gd name="T3" fmla="*/ 80 h 80"/>
                <a:gd name="T4" fmla="*/ 0 w 79"/>
                <a:gd name="T5" fmla="*/ 40 h 80"/>
                <a:gd name="T6" fmla="*/ 39 w 79"/>
                <a:gd name="T7" fmla="*/ 0 h 80"/>
                <a:gd name="T8" fmla="*/ 79 w 79"/>
                <a:gd name="T9" fmla="*/ 40 h 80"/>
                <a:gd name="T10" fmla="*/ 22 w 79"/>
                <a:gd name="T11" fmla="*/ 23 h 80"/>
                <a:gd name="T12" fmla="*/ 5 w 79"/>
                <a:gd name="T13" fmla="*/ 40 h 80"/>
                <a:gd name="T14" fmla="*/ 22 w 79"/>
                <a:gd name="T15" fmla="*/ 57 h 80"/>
                <a:gd name="T16" fmla="*/ 39 w 79"/>
                <a:gd name="T17" fmla="*/ 40 h 80"/>
                <a:gd name="T18" fmla="*/ 22 w 79"/>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80">
                  <a:moveTo>
                    <a:pt x="79" y="40"/>
                  </a:moveTo>
                  <a:cubicBezTo>
                    <a:pt x="79" y="62"/>
                    <a:pt x="61" y="80"/>
                    <a:pt x="39" y="80"/>
                  </a:cubicBezTo>
                  <a:cubicBezTo>
                    <a:pt x="17" y="80"/>
                    <a:pt x="0" y="62"/>
                    <a:pt x="0" y="40"/>
                  </a:cubicBezTo>
                  <a:cubicBezTo>
                    <a:pt x="0" y="18"/>
                    <a:pt x="17" y="0"/>
                    <a:pt x="39" y="0"/>
                  </a:cubicBezTo>
                  <a:cubicBezTo>
                    <a:pt x="61" y="0"/>
                    <a:pt x="79" y="18"/>
                    <a:pt x="79" y="40"/>
                  </a:cubicBezTo>
                  <a:close/>
                  <a:moveTo>
                    <a:pt x="22" y="23"/>
                  </a:moveTo>
                  <a:cubicBezTo>
                    <a:pt x="13" y="23"/>
                    <a:pt x="5" y="31"/>
                    <a:pt x="5" y="40"/>
                  </a:cubicBezTo>
                  <a:cubicBezTo>
                    <a:pt x="5" y="49"/>
                    <a:pt x="13" y="57"/>
                    <a:pt x="22" y="57"/>
                  </a:cubicBezTo>
                  <a:cubicBezTo>
                    <a:pt x="32" y="57"/>
                    <a:pt x="39" y="49"/>
                    <a:pt x="39" y="40"/>
                  </a:cubicBezTo>
                  <a:cubicBezTo>
                    <a:pt x="39" y="31"/>
                    <a:pt x="32" y="23"/>
                    <a:pt x="22" y="2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7"/>
            <p:cNvSpPr>
              <a:spLocks noEditPoints="1"/>
            </p:cNvSpPr>
            <p:nvPr/>
          </p:nvSpPr>
          <p:spPr bwMode="auto">
            <a:xfrm>
              <a:off x="5835995" y="1718490"/>
              <a:ext cx="42227" cy="40682"/>
            </a:xfrm>
            <a:custGeom>
              <a:avLst/>
              <a:gdLst>
                <a:gd name="T0" fmla="*/ 40 w 40"/>
                <a:gd name="T1" fmla="*/ 20 h 39"/>
                <a:gd name="T2" fmla="*/ 20 w 40"/>
                <a:gd name="T3" fmla="*/ 39 h 39"/>
                <a:gd name="T4" fmla="*/ 0 w 40"/>
                <a:gd name="T5" fmla="*/ 20 h 39"/>
                <a:gd name="T6" fmla="*/ 20 w 40"/>
                <a:gd name="T7" fmla="*/ 0 h 39"/>
                <a:gd name="T8" fmla="*/ 40 w 40"/>
                <a:gd name="T9" fmla="*/ 20 h 39"/>
                <a:gd name="T10" fmla="*/ 11 w 40"/>
                <a:gd name="T11" fmla="*/ 11 h 39"/>
                <a:gd name="T12" fmla="*/ 3 w 40"/>
                <a:gd name="T13" fmla="*/ 20 h 39"/>
                <a:gd name="T14" fmla="*/ 11 w 40"/>
                <a:gd name="T15" fmla="*/ 28 h 39"/>
                <a:gd name="T16" fmla="*/ 20 w 40"/>
                <a:gd name="T17" fmla="*/ 20 h 39"/>
                <a:gd name="T18" fmla="*/ 11 w 40"/>
                <a:gd name="T19" fmla="*/ 1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39">
                  <a:moveTo>
                    <a:pt x="40" y="20"/>
                  </a:moveTo>
                  <a:cubicBezTo>
                    <a:pt x="40" y="31"/>
                    <a:pt x="31" y="39"/>
                    <a:pt x="20" y="39"/>
                  </a:cubicBezTo>
                  <a:cubicBezTo>
                    <a:pt x="9" y="39"/>
                    <a:pt x="0" y="31"/>
                    <a:pt x="0" y="20"/>
                  </a:cubicBezTo>
                  <a:cubicBezTo>
                    <a:pt x="0" y="9"/>
                    <a:pt x="9" y="0"/>
                    <a:pt x="20" y="0"/>
                  </a:cubicBezTo>
                  <a:cubicBezTo>
                    <a:pt x="31" y="0"/>
                    <a:pt x="40" y="9"/>
                    <a:pt x="40" y="20"/>
                  </a:cubicBezTo>
                  <a:close/>
                  <a:moveTo>
                    <a:pt x="11" y="11"/>
                  </a:moveTo>
                  <a:cubicBezTo>
                    <a:pt x="7" y="11"/>
                    <a:pt x="3" y="15"/>
                    <a:pt x="3" y="20"/>
                  </a:cubicBezTo>
                  <a:cubicBezTo>
                    <a:pt x="3" y="24"/>
                    <a:pt x="7" y="28"/>
                    <a:pt x="11" y="28"/>
                  </a:cubicBezTo>
                  <a:cubicBezTo>
                    <a:pt x="16" y="28"/>
                    <a:pt x="20" y="24"/>
                    <a:pt x="20" y="20"/>
                  </a:cubicBezTo>
                  <a:cubicBezTo>
                    <a:pt x="20" y="15"/>
                    <a:pt x="16" y="11"/>
                    <a:pt x="11" y="11"/>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8"/>
            <p:cNvSpPr>
              <a:spLocks noEditPoints="1"/>
            </p:cNvSpPr>
            <p:nvPr/>
          </p:nvSpPr>
          <p:spPr bwMode="auto">
            <a:xfrm>
              <a:off x="6019836" y="2276709"/>
              <a:ext cx="92178" cy="92178"/>
            </a:xfrm>
            <a:custGeom>
              <a:avLst/>
              <a:gdLst>
                <a:gd name="T0" fmla="*/ 88 w 88"/>
                <a:gd name="T1" fmla="*/ 44 h 88"/>
                <a:gd name="T2" fmla="*/ 44 w 88"/>
                <a:gd name="T3" fmla="*/ 88 h 88"/>
                <a:gd name="T4" fmla="*/ 0 w 88"/>
                <a:gd name="T5" fmla="*/ 44 h 88"/>
                <a:gd name="T6" fmla="*/ 44 w 88"/>
                <a:gd name="T7" fmla="*/ 0 h 88"/>
                <a:gd name="T8" fmla="*/ 88 w 88"/>
                <a:gd name="T9" fmla="*/ 44 h 88"/>
                <a:gd name="T10" fmla="*/ 26 w 88"/>
                <a:gd name="T11" fmla="*/ 25 h 88"/>
                <a:gd name="T12" fmla="*/ 7 w 88"/>
                <a:gd name="T13" fmla="*/ 44 h 88"/>
                <a:gd name="T14" fmla="*/ 26 w 88"/>
                <a:gd name="T15" fmla="*/ 62 h 88"/>
                <a:gd name="T16" fmla="*/ 44 w 88"/>
                <a:gd name="T17" fmla="*/ 44 h 88"/>
                <a:gd name="T18" fmla="*/ 26 w 88"/>
                <a:gd name="T19" fmla="*/ 2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88" y="44"/>
                  </a:moveTo>
                  <a:cubicBezTo>
                    <a:pt x="88" y="68"/>
                    <a:pt x="69" y="88"/>
                    <a:pt x="44" y="88"/>
                  </a:cubicBezTo>
                  <a:cubicBezTo>
                    <a:pt x="20" y="88"/>
                    <a:pt x="0" y="68"/>
                    <a:pt x="0" y="44"/>
                  </a:cubicBezTo>
                  <a:cubicBezTo>
                    <a:pt x="0" y="19"/>
                    <a:pt x="20" y="0"/>
                    <a:pt x="44" y="0"/>
                  </a:cubicBezTo>
                  <a:cubicBezTo>
                    <a:pt x="69" y="0"/>
                    <a:pt x="88" y="19"/>
                    <a:pt x="88" y="44"/>
                  </a:cubicBezTo>
                  <a:close/>
                  <a:moveTo>
                    <a:pt x="26" y="25"/>
                  </a:moveTo>
                  <a:cubicBezTo>
                    <a:pt x="15" y="25"/>
                    <a:pt x="7" y="33"/>
                    <a:pt x="7" y="44"/>
                  </a:cubicBezTo>
                  <a:cubicBezTo>
                    <a:pt x="7" y="54"/>
                    <a:pt x="15" y="62"/>
                    <a:pt x="26" y="62"/>
                  </a:cubicBezTo>
                  <a:cubicBezTo>
                    <a:pt x="36" y="62"/>
                    <a:pt x="44" y="54"/>
                    <a:pt x="44" y="44"/>
                  </a:cubicBezTo>
                  <a:cubicBezTo>
                    <a:pt x="44" y="33"/>
                    <a:pt x="36" y="25"/>
                    <a:pt x="26"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9"/>
            <p:cNvSpPr>
              <a:spLocks noEditPoints="1"/>
            </p:cNvSpPr>
            <p:nvPr/>
          </p:nvSpPr>
          <p:spPr bwMode="auto">
            <a:xfrm>
              <a:off x="6023956" y="2152603"/>
              <a:ext cx="108142" cy="108142"/>
            </a:xfrm>
            <a:custGeom>
              <a:avLst/>
              <a:gdLst>
                <a:gd name="T0" fmla="*/ 103 w 103"/>
                <a:gd name="T1" fmla="*/ 51 h 103"/>
                <a:gd name="T2" fmla="*/ 52 w 103"/>
                <a:gd name="T3" fmla="*/ 103 h 103"/>
                <a:gd name="T4" fmla="*/ 0 w 103"/>
                <a:gd name="T5" fmla="*/ 51 h 103"/>
                <a:gd name="T6" fmla="*/ 52 w 103"/>
                <a:gd name="T7" fmla="*/ 0 h 103"/>
                <a:gd name="T8" fmla="*/ 103 w 103"/>
                <a:gd name="T9" fmla="*/ 51 h 103"/>
                <a:gd name="T10" fmla="*/ 30 w 103"/>
                <a:gd name="T11" fmla="*/ 29 h 103"/>
                <a:gd name="T12" fmla="*/ 8 w 103"/>
                <a:gd name="T13" fmla="*/ 51 h 103"/>
                <a:gd name="T14" fmla="*/ 30 w 103"/>
                <a:gd name="T15" fmla="*/ 73 h 103"/>
                <a:gd name="T16" fmla="*/ 52 w 103"/>
                <a:gd name="T17" fmla="*/ 51 h 103"/>
                <a:gd name="T18" fmla="*/ 30 w 103"/>
                <a:gd name="T19" fmla="*/ 2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3">
                  <a:moveTo>
                    <a:pt x="103" y="51"/>
                  </a:moveTo>
                  <a:cubicBezTo>
                    <a:pt x="103" y="80"/>
                    <a:pt x="80" y="103"/>
                    <a:pt x="52" y="103"/>
                  </a:cubicBezTo>
                  <a:cubicBezTo>
                    <a:pt x="23" y="103"/>
                    <a:pt x="0" y="80"/>
                    <a:pt x="0" y="51"/>
                  </a:cubicBezTo>
                  <a:cubicBezTo>
                    <a:pt x="0" y="23"/>
                    <a:pt x="23" y="0"/>
                    <a:pt x="52" y="0"/>
                  </a:cubicBezTo>
                  <a:cubicBezTo>
                    <a:pt x="80" y="0"/>
                    <a:pt x="103" y="23"/>
                    <a:pt x="103" y="51"/>
                  </a:cubicBezTo>
                  <a:close/>
                  <a:moveTo>
                    <a:pt x="30" y="29"/>
                  </a:moveTo>
                  <a:cubicBezTo>
                    <a:pt x="18" y="29"/>
                    <a:pt x="8" y="39"/>
                    <a:pt x="8" y="51"/>
                  </a:cubicBezTo>
                  <a:cubicBezTo>
                    <a:pt x="8" y="63"/>
                    <a:pt x="18" y="73"/>
                    <a:pt x="30" y="73"/>
                  </a:cubicBezTo>
                  <a:cubicBezTo>
                    <a:pt x="42" y="73"/>
                    <a:pt x="52" y="63"/>
                    <a:pt x="52" y="51"/>
                  </a:cubicBezTo>
                  <a:cubicBezTo>
                    <a:pt x="52" y="39"/>
                    <a:pt x="42" y="29"/>
                    <a:pt x="30" y="2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20"/>
            <p:cNvSpPr>
              <a:spLocks noEditPoints="1"/>
            </p:cNvSpPr>
            <p:nvPr/>
          </p:nvSpPr>
          <p:spPr bwMode="auto">
            <a:xfrm>
              <a:off x="5693350" y="1845171"/>
              <a:ext cx="113292" cy="113807"/>
            </a:xfrm>
            <a:custGeom>
              <a:avLst/>
              <a:gdLst>
                <a:gd name="T0" fmla="*/ 54 w 108"/>
                <a:gd name="T1" fmla="*/ 108 h 108"/>
                <a:gd name="T2" fmla="*/ 0 w 108"/>
                <a:gd name="T3" fmla="*/ 54 h 108"/>
                <a:gd name="T4" fmla="*/ 54 w 108"/>
                <a:gd name="T5" fmla="*/ 0 h 108"/>
                <a:gd name="T6" fmla="*/ 108 w 108"/>
                <a:gd name="T7" fmla="*/ 54 h 108"/>
                <a:gd name="T8" fmla="*/ 54 w 108"/>
                <a:gd name="T9" fmla="*/ 108 h 108"/>
                <a:gd name="T10" fmla="*/ 77 w 108"/>
                <a:gd name="T11" fmla="*/ 31 h 108"/>
                <a:gd name="T12" fmla="*/ 54 w 108"/>
                <a:gd name="T13" fmla="*/ 8 h 108"/>
                <a:gd name="T14" fmla="*/ 31 w 108"/>
                <a:gd name="T15" fmla="*/ 31 h 108"/>
                <a:gd name="T16" fmla="*/ 54 w 108"/>
                <a:gd name="T17" fmla="*/ 54 h 108"/>
                <a:gd name="T18" fmla="*/ 77 w 108"/>
                <a:gd name="T19" fmla="*/ 3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8" h="108">
                  <a:moveTo>
                    <a:pt x="54" y="108"/>
                  </a:moveTo>
                  <a:cubicBezTo>
                    <a:pt x="24" y="108"/>
                    <a:pt x="0" y="84"/>
                    <a:pt x="0" y="54"/>
                  </a:cubicBezTo>
                  <a:cubicBezTo>
                    <a:pt x="0" y="24"/>
                    <a:pt x="24" y="0"/>
                    <a:pt x="54" y="0"/>
                  </a:cubicBezTo>
                  <a:cubicBezTo>
                    <a:pt x="84" y="0"/>
                    <a:pt x="108" y="24"/>
                    <a:pt x="108" y="54"/>
                  </a:cubicBezTo>
                  <a:cubicBezTo>
                    <a:pt x="108" y="84"/>
                    <a:pt x="84" y="108"/>
                    <a:pt x="54" y="108"/>
                  </a:cubicBezTo>
                  <a:close/>
                  <a:moveTo>
                    <a:pt x="77" y="31"/>
                  </a:moveTo>
                  <a:cubicBezTo>
                    <a:pt x="77" y="18"/>
                    <a:pt x="67" y="8"/>
                    <a:pt x="54" y="8"/>
                  </a:cubicBezTo>
                  <a:cubicBezTo>
                    <a:pt x="41" y="8"/>
                    <a:pt x="31" y="18"/>
                    <a:pt x="31" y="31"/>
                  </a:cubicBezTo>
                  <a:cubicBezTo>
                    <a:pt x="31" y="44"/>
                    <a:pt x="41" y="54"/>
                    <a:pt x="54" y="54"/>
                  </a:cubicBezTo>
                  <a:cubicBezTo>
                    <a:pt x="67" y="54"/>
                    <a:pt x="77" y="44"/>
                    <a:pt x="77" y="3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21"/>
            <p:cNvSpPr>
              <a:spLocks noEditPoints="1"/>
            </p:cNvSpPr>
            <p:nvPr/>
          </p:nvSpPr>
          <p:spPr bwMode="auto">
            <a:xfrm>
              <a:off x="5584178" y="2051155"/>
              <a:ext cx="127196" cy="125651"/>
            </a:xfrm>
            <a:custGeom>
              <a:avLst/>
              <a:gdLst>
                <a:gd name="T0" fmla="*/ 118 w 121"/>
                <a:gd name="T1" fmla="*/ 56 h 120"/>
                <a:gd name="T2" fmla="*/ 64 w 121"/>
                <a:gd name="T3" fmla="*/ 118 h 120"/>
                <a:gd name="T4" fmla="*/ 2 w 121"/>
                <a:gd name="T5" fmla="*/ 64 h 120"/>
                <a:gd name="T6" fmla="*/ 56 w 121"/>
                <a:gd name="T7" fmla="*/ 2 h 120"/>
                <a:gd name="T8" fmla="*/ 118 w 121"/>
                <a:gd name="T9" fmla="*/ 56 h 120"/>
                <a:gd name="T10" fmla="*/ 34 w 121"/>
                <a:gd name="T11" fmla="*/ 37 h 120"/>
                <a:gd name="T12" fmla="*/ 11 w 121"/>
                <a:gd name="T13" fmla="*/ 63 h 120"/>
                <a:gd name="T14" fmla="*/ 37 w 121"/>
                <a:gd name="T15" fmla="*/ 86 h 120"/>
                <a:gd name="T16" fmla="*/ 60 w 121"/>
                <a:gd name="T17" fmla="*/ 60 h 120"/>
                <a:gd name="T18" fmla="*/ 34 w 121"/>
                <a:gd name="T19" fmla="*/ 3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0">
                  <a:moveTo>
                    <a:pt x="118" y="56"/>
                  </a:moveTo>
                  <a:cubicBezTo>
                    <a:pt x="121" y="88"/>
                    <a:pt x="96" y="116"/>
                    <a:pt x="64" y="118"/>
                  </a:cubicBezTo>
                  <a:cubicBezTo>
                    <a:pt x="32" y="120"/>
                    <a:pt x="5" y="96"/>
                    <a:pt x="2" y="64"/>
                  </a:cubicBezTo>
                  <a:cubicBezTo>
                    <a:pt x="0" y="32"/>
                    <a:pt x="24" y="4"/>
                    <a:pt x="56" y="2"/>
                  </a:cubicBezTo>
                  <a:cubicBezTo>
                    <a:pt x="88" y="0"/>
                    <a:pt x="116" y="24"/>
                    <a:pt x="118" y="56"/>
                  </a:cubicBezTo>
                  <a:close/>
                  <a:moveTo>
                    <a:pt x="34" y="37"/>
                  </a:moveTo>
                  <a:cubicBezTo>
                    <a:pt x="20" y="38"/>
                    <a:pt x="10" y="50"/>
                    <a:pt x="11" y="63"/>
                  </a:cubicBezTo>
                  <a:cubicBezTo>
                    <a:pt x="12" y="77"/>
                    <a:pt x="24" y="87"/>
                    <a:pt x="37" y="86"/>
                  </a:cubicBezTo>
                  <a:cubicBezTo>
                    <a:pt x="51" y="85"/>
                    <a:pt x="61" y="74"/>
                    <a:pt x="60" y="60"/>
                  </a:cubicBezTo>
                  <a:cubicBezTo>
                    <a:pt x="59" y="46"/>
                    <a:pt x="48" y="36"/>
                    <a:pt x="34" y="3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22"/>
            <p:cNvSpPr>
              <a:spLocks noEditPoints="1"/>
            </p:cNvSpPr>
            <p:nvPr/>
          </p:nvSpPr>
          <p:spPr bwMode="auto">
            <a:xfrm>
              <a:off x="5771110" y="1944043"/>
              <a:ext cx="120501" cy="120501"/>
            </a:xfrm>
            <a:custGeom>
              <a:avLst/>
              <a:gdLst>
                <a:gd name="T0" fmla="*/ 28 w 115"/>
                <a:gd name="T1" fmla="*/ 99 h 115"/>
                <a:gd name="T2" fmla="*/ 16 w 115"/>
                <a:gd name="T3" fmla="*/ 28 h 115"/>
                <a:gd name="T4" fmla="*/ 87 w 115"/>
                <a:gd name="T5" fmla="*/ 16 h 115"/>
                <a:gd name="T6" fmla="*/ 99 w 115"/>
                <a:gd name="T7" fmla="*/ 87 h 115"/>
                <a:gd name="T8" fmla="*/ 28 w 115"/>
                <a:gd name="T9" fmla="*/ 99 h 115"/>
                <a:gd name="T10" fmla="*/ 88 w 115"/>
                <a:gd name="T11" fmla="*/ 52 h 115"/>
                <a:gd name="T12" fmla="*/ 82 w 115"/>
                <a:gd name="T13" fmla="*/ 22 h 115"/>
                <a:gd name="T14" fmla="*/ 52 w 115"/>
                <a:gd name="T15" fmla="*/ 27 h 115"/>
                <a:gd name="T16" fmla="*/ 57 w 115"/>
                <a:gd name="T17" fmla="*/ 57 h 115"/>
                <a:gd name="T18" fmla="*/ 88 w 115"/>
                <a:gd name="T19" fmla="*/ 5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115">
                  <a:moveTo>
                    <a:pt x="28" y="99"/>
                  </a:moveTo>
                  <a:cubicBezTo>
                    <a:pt x="5" y="82"/>
                    <a:pt x="0" y="51"/>
                    <a:pt x="16" y="28"/>
                  </a:cubicBezTo>
                  <a:cubicBezTo>
                    <a:pt x="32" y="5"/>
                    <a:pt x="64" y="0"/>
                    <a:pt x="87" y="16"/>
                  </a:cubicBezTo>
                  <a:cubicBezTo>
                    <a:pt x="110" y="32"/>
                    <a:pt x="115" y="64"/>
                    <a:pt x="99" y="87"/>
                  </a:cubicBezTo>
                  <a:cubicBezTo>
                    <a:pt x="83" y="109"/>
                    <a:pt x="51" y="115"/>
                    <a:pt x="28" y="99"/>
                  </a:cubicBezTo>
                  <a:close/>
                  <a:moveTo>
                    <a:pt x="88" y="52"/>
                  </a:moveTo>
                  <a:cubicBezTo>
                    <a:pt x="94" y="43"/>
                    <a:pt x="92" y="29"/>
                    <a:pt x="82" y="22"/>
                  </a:cubicBezTo>
                  <a:cubicBezTo>
                    <a:pt x="73" y="15"/>
                    <a:pt x="59" y="18"/>
                    <a:pt x="52" y="27"/>
                  </a:cubicBezTo>
                  <a:cubicBezTo>
                    <a:pt x="45" y="37"/>
                    <a:pt x="48" y="50"/>
                    <a:pt x="57" y="57"/>
                  </a:cubicBezTo>
                  <a:cubicBezTo>
                    <a:pt x="67" y="64"/>
                    <a:pt x="81" y="62"/>
                    <a:pt x="88" y="5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23"/>
            <p:cNvSpPr>
              <a:spLocks noEditPoints="1"/>
            </p:cNvSpPr>
            <p:nvPr/>
          </p:nvSpPr>
          <p:spPr bwMode="auto">
            <a:xfrm>
              <a:off x="5854019" y="2249416"/>
              <a:ext cx="150884" cy="150884"/>
            </a:xfrm>
            <a:custGeom>
              <a:avLst/>
              <a:gdLst>
                <a:gd name="T0" fmla="*/ 36 w 144"/>
                <a:gd name="T1" fmla="*/ 123 h 144"/>
                <a:gd name="T2" fmla="*/ 21 w 144"/>
                <a:gd name="T3" fmla="*/ 35 h 144"/>
                <a:gd name="T4" fmla="*/ 109 w 144"/>
                <a:gd name="T5" fmla="*/ 20 h 144"/>
                <a:gd name="T6" fmla="*/ 124 w 144"/>
                <a:gd name="T7" fmla="*/ 109 h 144"/>
                <a:gd name="T8" fmla="*/ 36 w 144"/>
                <a:gd name="T9" fmla="*/ 123 h 144"/>
                <a:gd name="T10" fmla="*/ 110 w 144"/>
                <a:gd name="T11" fmla="*/ 66 h 144"/>
                <a:gd name="T12" fmla="*/ 103 w 144"/>
                <a:gd name="T13" fmla="*/ 28 h 144"/>
                <a:gd name="T14" fmla="*/ 66 w 144"/>
                <a:gd name="T15" fmla="*/ 34 h 144"/>
                <a:gd name="T16" fmla="*/ 72 w 144"/>
                <a:gd name="T17" fmla="*/ 72 h 144"/>
                <a:gd name="T18" fmla="*/ 110 w 144"/>
                <a:gd name="T19" fmla="*/ 6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4" h="144">
                  <a:moveTo>
                    <a:pt x="36" y="123"/>
                  </a:moveTo>
                  <a:cubicBezTo>
                    <a:pt x="7" y="103"/>
                    <a:pt x="0" y="64"/>
                    <a:pt x="21" y="35"/>
                  </a:cubicBezTo>
                  <a:cubicBezTo>
                    <a:pt x="41" y="7"/>
                    <a:pt x="80" y="0"/>
                    <a:pt x="109" y="20"/>
                  </a:cubicBezTo>
                  <a:cubicBezTo>
                    <a:pt x="137" y="41"/>
                    <a:pt x="144" y="80"/>
                    <a:pt x="124" y="109"/>
                  </a:cubicBezTo>
                  <a:cubicBezTo>
                    <a:pt x="104" y="137"/>
                    <a:pt x="64" y="144"/>
                    <a:pt x="36" y="123"/>
                  </a:cubicBezTo>
                  <a:close/>
                  <a:moveTo>
                    <a:pt x="110" y="66"/>
                  </a:moveTo>
                  <a:cubicBezTo>
                    <a:pt x="118" y="53"/>
                    <a:pt x="116" y="37"/>
                    <a:pt x="103" y="28"/>
                  </a:cubicBezTo>
                  <a:cubicBezTo>
                    <a:pt x="91" y="19"/>
                    <a:pt x="75" y="22"/>
                    <a:pt x="66" y="34"/>
                  </a:cubicBezTo>
                  <a:cubicBezTo>
                    <a:pt x="57" y="47"/>
                    <a:pt x="60" y="63"/>
                    <a:pt x="72" y="72"/>
                  </a:cubicBezTo>
                  <a:cubicBezTo>
                    <a:pt x="84" y="81"/>
                    <a:pt x="101" y="78"/>
                    <a:pt x="110" y="66"/>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24"/>
            <p:cNvSpPr>
              <a:spLocks noEditPoints="1"/>
            </p:cNvSpPr>
            <p:nvPr/>
          </p:nvSpPr>
          <p:spPr bwMode="auto">
            <a:xfrm>
              <a:off x="5711374" y="2331295"/>
              <a:ext cx="34503" cy="33473"/>
            </a:xfrm>
            <a:custGeom>
              <a:avLst/>
              <a:gdLst>
                <a:gd name="T0" fmla="*/ 28 w 33"/>
                <a:gd name="T1" fmla="*/ 25 h 32"/>
                <a:gd name="T2" fmla="*/ 8 w 33"/>
                <a:gd name="T3" fmla="*/ 28 h 32"/>
                <a:gd name="T4" fmla="*/ 5 w 33"/>
                <a:gd name="T5" fmla="*/ 7 h 32"/>
                <a:gd name="T6" fmla="*/ 26 w 33"/>
                <a:gd name="T7" fmla="*/ 5 h 32"/>
                <a:gd name="T8" fmla="*/ 28 w 33"/>
                <a:gd name="T9" fmla="*/ 25 h 32"/>
                <a:gd name="T10" fmla="*/ 16 w 33"/>
                <a:gd name="T11" fmla="*/ 8 h 32"/>
                <a:gd name="T12" fmla="*/ 7 w 33"/>
                <a:gd name="T13" fmla="*/ 9 h 32"/>
                <a:gd name="T14" fmla="*/ 8 w 33"/>
                <a:gd name="T15" fmla="*/ 17 h 32"/>
                <a:gd name="T16" fmla="*/ 17 w 33"/>
                <a:gd name="T17" fmla="*/ 16 h 32"/>
                <a:gd name="T18" fmla="*/ 16 w 33"/>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28" y="25"/>
                  </a:moveTo>
                  <a:cubicBezTo>
                    <a:pt x="23" y="31"/>
                    <a:pt x="14" y="32"/>
                    <a:pt x="8" y="28"/>
                  </a:cubicBezTo>
                  <a:cubicBezTo>
                    <a:pt x="1" y="23"/>
                    <a:pt x="0" y="13"/>
                    <a:pt x="5" y="7"/>
                  </a:cubicBezTo>
                  <a:cubicBezTo>
                    <a:pt x="10" y="1"/>
                    <a:pt x="19" y="0"/>
                    <a:pt x="26" y="5"/>
                  </a:cubicBezTo>
                  <a:cubicBezTo>
                    <a:pt x="32" y="10"/>
                    <a:pt x="33" y="19"/>
                    <a:pt x="28" y="25"/>
                  </a:cubicBezTo>
                  <a:close/>
                  <a:moveTo>
                    <a:pt x="16" y="8"/>
                  </a:moveTo>
                  <a:cubicBezTo>
                    <a:pt x="13" y="5"/>
                    <a:pt x="9" y="6"/>
                    <a:pt x="7" y="9"/>
                  </a:cubicBezTo>
                  <a:cubicBezTo>
                    <a:pt x="5" y="11"/>
                    <a:pt x="5" y="15"/>
                    <a:pt x="8" y="17"/>
                  </a:cubicBezTo>
                  <a:cubicBezTo>
                    <a:pt x="11" y="19"/>
                    <a:pt x="14" y="19"/>
                    <a:pt x="17" y="16"/>
                  </a:cubicBezTo>
                  <a:cubicBezTo>
                    <a:pt x="19" y="14"/>
                    <a:pt x="18" y="10"/>
                    <a:pt x="16" y="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25"/>
            <p:cNvSpPr>
              <a:spLocks noEditPoints="1"/>
            </p:cNvSpPr>
            <p:nvPr/>
          </p:nvSpPr>
          <p:spPr bwMode="auto">
            <a:xfrm>
              <a:off x="5622801" y="2197920"/>
              <a:ext cx="40167" cy="38622"/>
            </a:xfrm>
            <a:custGeom>
              <a:avLst/>
              <a:gdLst>
                <a:gd name="T0" fmla="*/ 32 w 38"/>
                <a:gd name="T1" fmla="*/ 29 h 37"/>
                <a:gd name="T2" fmla="*/ 9 w 38"/>
                <a:gd name="T3" fmla="*/ 32 h 37"/>
                <a:gd name="T4" fmla="*/ 6 w 38"/>
                <a:gd name="T5" fmla="*/ 8 h 37"/>
                <a:gd name="T6" fmla="*/ 30 w 38"/>
                <a:gd name="T7" fmla="*/ 5 h 37"/>
                <a:gd name="T8" fmla="*/ 32 w 38"/>
                <a:gd name="T9" fmla="*/ 29 h 37"/>
                <a:gd name="T10" fmla="*/ 18 w 38"/>
                <a:gd name="T11" fmla="*/ 8 h 37"/>
                <a:gd name="T12" fmla="*/ 8 w 38"/>
                <a:gd name="T13" fmla="*/ 10 h 37"/>
                <a:gd name="T14" fmla="*/ 9 w 38"/>
                <a:gd name="T15" fmla="*/ 20 h 37"/>
                <a:gd name="T16" fmla="*/ 19 w 38"/>
                <a:gd name="T17" fmla="*/ 19 h 37"/>
                <a:gd name="T18" fmla="*/ 18 w 38"/>
                <a:gd name="T19"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7">
                  <a:moveTo>
                    <a:pt x="32" y="29"/>
                  </a:moveTo>
                  <a:cubicBezTo>
                    <a:pt x="27" y="36"/>
                    <a:pt x="16" y="37"/>
                    <a:pt x="9" y="32"/>
                  </a:cubicBezTo>
                  <a:cubicBezTo>
                    <a:pt x="2" y="26"/>
                    <a:pt x="0" y="15"/>
                    <a:pt x="6" y="8"/>
                  </a:cubicBezTo>
                  <a:cubicBezTo>
                    <a:pt x="12" y="1"/>
                    <a:pt x="22" y="0"/>
                    <a:pt x="30" y="5"/>
                  </a:cubicBezTo>
                  <a:cubicBezTo>
                    <a:pt x="37" y="11"/>
                    <a:pt x="38" y="22"/>
                    <a:pt x="32" y="29"/>
                  </a:cubicBezTo>
                  <a:close/>
                  <a:moveTo>
                    <a:pt x="18" y="8"/>
                  </a:moveTo>
                  <a:cubicBezTo>
                    <a:pt x="15" y="6"/>
                    <a:pt x="11" y="7"/>
                    <a:pt x="8" y="10"/>
                  </a:cubicBezTo>
                  <a:cubicBezTo>
                    <a:pt x="6" y="13"/>
                    <a:pt x="6" y="17"/>
                    <a:pt x="9" y="20"/>
                  </a:cubicBezTo>
                  <a:cubicBezTo>
                    <a:pt x="12" y="22"/>
                    <a:pt x="17" y="22"/>
                    <a:pt x="19" y="19"/>
                  </a:cubicBezTo>
                  <a:cubicBezTo>
                    <a:pt x="22" y="15"/>
                    <a:pt x="21" y="11"/>
                    <a:pt x="18" y="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26"/>
            <p:cNvSpPr>
              <a:spLocks noEditPoints="1"/>
            </p:cNvSpPr>
            <p:nvPr/>
          </p:nvSpPr>
          <p:spPr bwMode="auto">
            <a:xfrm>
              <a:off x="5960101" y="2211824"/>
              <a:ext cx="30383" cy="31413"/>
            </a:xfrm>
            <a:custGeom>
              <a:avLst/>
              <a:gdLst>
                <a:gd name="T0" fmla="*/ 25 w 29"/>
                <a:gd name="T1" fmla="*/ 23 h 30"/>
                <a:gd name="T2" fmla="*/ 6 w 29"/>
                <a:gd name="T3" fmla="*/ 25 h 30"/>
                <a:gd name="T4" fmla="*/ 4 w 29"/>
                <a:gd name="T5" fmla="*/ 7 h 30"/>
                <a:gd name="T6" fmla="*/ 23 w 29"/>
                <a:gd name="T7" fmla="*/ 5 h 30"/>
                <a:gd name="T8" fmla="*/ 25 w 29"/>
                <a:gd name="T9" fmla="*/ 23 h 30"/>
                <a:gd name="T10" fmla="*/ 13 w 29"/>
                <a:gd name="T11" fmla="*/ 7 h 30"/>
                <a:gd name="T12" fmla="*/ 6 w 29"/>
                <a:gd name="T13" fmla="*/ 8 h 30"/>
                <a:gd name="T14" fmla="*/ 6 w 29"/>
                <a:gd name="T15" fmla="*/ 16 h 30"/>
                <a:gd name="T16" fmla="*/ 14 w 29"/>
                <a:gd name="T17" fmla="*/ 15 h 30"/>
                <a:gd name="T18" fmla="*/ 13 w 29"/>
                <a:gd name="T19" fmla="*/ 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0">
                  <a:moveTo>
                    <a:pt x="25" y="23"/>
                  </a:moveTo>
                  <a:cubicBezTo>
                    <a:pt x="20" y="29"/>
                    <a:pt x="12" y="30"/>
                    <a:pt x="6" y="25"/>
                  </a:cubicBezTo>
                  <a:cubicBezTo>
                    <a:pt x="0" y="21"/>
                    <a:pt x="0" y="13"/>
                    <a:pt x="4" y="7"/>
                  </a:cubicBezTo>
                  <a:cubicBezTo>
                    <a:pt x="9" y="1"/>
                    <a:pt x="17" y="0"/>
                    <a:pt x="23" y="5"/>
                  </a:cubicBezTo>
                  <a:cubicBezTo>
                    <a:pt x="28" y="9"/>
                    <a:pt x="29" y="18"/>
                    <a:pt x="25" y="23"/>
                  </a:cubicBezTo>
                  <a:close/>
                  <a:moveTo>
                    <a:pt x="13" y="7"/>
                  </a:moveTo>
                  <a:cubicBezTo>
                    <a:pt x="11" y="5"/>
                    <a:pt x="8" y="6"/>
                    <a:pt x="6" y="8"/>
                  </a:cubicBezTo>
                  <a:cubicBezTo>
                    <a:pt x="4" y="11"/>
                    <a:pt x="4" y="14"/>
                    <a:pt x="6" y="16"/>
                  </a:cubicBezTo>
                  <a:cubicBezTo>
                    <a:pt x="9" y="18"/>
                    <a:pt x="12" y="18"/>
                    <a:pt x="14" y="15"/>
                  </a:cubicBezTo>
                  <a:cubicBezTo>
                    <a:pt x="16" y="13"/>
                    <a:pt x="16" y="9"/>
                    <a:pt x="13" y="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27"/>
            <p:cNvSpPr>
              <a:spLocks noEditPoints="1"/>
            </p:cNvSpPr>
            <p:nvPr/>
          </p:nvSpPr>
          <p:spPr bwMode="auto">
            <a:xfrm>
              <a:off x="5893671" y="2205129"/>
              <a:ext cx="47377" cy="47377"/>
            </a:xfrm>
            <a:custGeom>
              <a:avLst/>
              <a:gdLst>
                <a:gd name="T0" fmla="*/ 0 w 45"/>
                <a:gd name="T1" fmla="*/ 23 h 45"/>
                <a:gd name="T2" fmla="*/ 23 w 45"/>
                <a:gd name="T3" fmla="*/ 0 h 45"/>
                <a:gd name="T4" fmla="*/ 45 w 45"/>
                <a:gd name="T5" fmla="*/ 22 h 45"/>
                <a:gd name="T6" fmla="*/ 23 w 45"/>
                <a:gd name="T7" fmla="*/ 45 h 45"/>
                <a:gd name="T8" fmla="*/ 0 w 45"/>
                <a:gd name="T9" fmla="*/ 23 h 45"/>
                <a:gd name="T10" fmla="*/ 32 w 45"/>
                <a:gd name="T11" fmla="*/ 32 h 45"/>
                <a:gd name="T12" fmla="*/ 42 w 45"/>
                <a:gd name="T13" fmla="*/ 22 h 45"/>
                <a:gd name="T14" fmla="*/ 32 w 45"/>
                <a:gd name="T15" fmla="*/ 13 h 45"/>
                <a:gd name="T16" fmla="*/ 23 w 45"/>
                <a:gd name="T17" fmla="*/ 22 h 45"/>
                <a:gd name="T18" fmla="*/ 32 w 45"/>
                <a:gd name="T1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0" y="23"/>
                  </a:moveTo>
                  <a:cubicBezTo>
                    <a:pt x="0" y="10"/>
                    <a:pt x="10" y="0"/>
                    <a:pt x="23" y="0"/>
                  </a:cubicBezTo>
                  <a:cubicBezTo>
                    <a:pt x="35" y="0"/>
                    <a:pt x="45" y="10"/>
                    <a:pt x="45" y="22"/>
                  </a:cubicBezTo>
                  <a:cubicBezTo>
                    <a:pt x="45" y="35"/>
                    <a:pt x="35" y="45"/>
                    <a:pt x="23" y="45"/>
                  </a:cubicBezTo>
                  <a:cubicBezTo>
                    <a:pt x="10" y="45"/>
                    <a:pt x="0" y="35"/>
                    <a:pt x="0" y="23"/>
                  </a:cubicBezTo>
                  <a:close/>
                  <a:moveTo>
                    <a:pt x="32" y="32"/>
                  </a:moveTo>
                  <a:cubicBezTo>
                    <a:pt x="38" y="32"/>
                    <a:pt x="42" y="28"/>
                    <a:pt x="42" y="22"/>
                  </a:cubicBezTo>
                  <a:cubicBezTo>
                    <a:pt x="42" y="17"/>
                    <a:pt x="38" y="13"/>
                    <a:pt x="32" y="13"/>
                  </a:cubicBezTo>
                  <a:cubicBezTo>
                    <a:pt x="27" y="13"/>
                    <a:pt x="23" y="17"/>
                    <a:pt x="23" y="22"/>
                  </a:cubicBezTo>
                  <a:cubicBezTo>
                    <a:pt x="23" y="28"/>
                    <a:pt x="27" y="32"/>
                    <a:pt x="32"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28"/>
            <p:cNvSpPr>
              <a:spLocks noEditPoints="1"/>
            </p:cNvSpPr>
            <p:nvPr/>
          </p:nvSpPr>
          <p:spPr bwMode="auto">
            <a:xfrm>
              <a:off x="5777289" y="2307092"/>
              <a:ext cx="76730" cy="76730"/>
            </a:xfrm>
            <a:custGeom>
              <a:avLst/>
              <a:gdLst>
                <a:gd name="T0" fmla="*/ 62 w 73"/>
                <a:gd name="T1" fmla="*/ 57 h 73"/>
                <a:gd name="T2" fmla="*/ 17 w 73"/>
                <a:gd name="T3" fmla="*/ 62 h 73"/>
                <a:gd name="T4" fmla="*/ 11 w 73"/>
                <a:gd name="T5" fmla="*/ 16 h 73"/>
                <a:gd name="T6" fmla="*/ 57 w 73"/>
                <a:gd name="T7" fmla="*/ 11 h 73"/>
                <a:gd name="T8" fmla="*/ 62 w 73"/>
                <a:gd name="T9" fmla="*/ 57 h 73"/>
                <a:gd name="T10" fmla="*/ 35 w 73"/>
                <a:gd name="T11" fmla="*/ 17 h 73"/>
                <a:gd name="T12" fmla="*/ 15 w 73"/>
                <a:gd name="T13" fmla="*/ 19 h 73"/>
                <a:gd name="T14" fmla="*/ 17 w 73"/>
                <a:gd name="T15" fmla="*/ 39 h 73"/>
                <a:gd name="T16" fmla="*/ 37 w 73"/>
                <a:gd name="T17" fmla="*/ 37 h 73"/>
                <a:gd name="T18" fmla="*/ 35 w 73"/>
                <a:gd name="T19"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3">
                  <a:moveTo>
                    <a:pt x="62" y="57"/>
                  </a:moveTo>
                  <a:cubicBezTo>
                    <a:pt x="51" y="71"/>
                    <a:pt x="31" y="73"/>
                    <a:pt x="17" y="62"/>
                  </a:cubicBezTo>
                  <a:cubicBezTo>
                    <a:pt x="3" y="51"/>
                    <a:pt x="0" y="30"/>
                    <a:pt x="11" y="16"/>
                  </a:cubicBezTo>
                  <a:cubicBezTo>
                    <a:pt x="23" y="2"/>
                    <a:pt x="43" y="0"/>
                    <a:pt x="57" y="11"/>
                  </a:cubicBezTo>
                  <a:cubicBezTo>
                    <a:pt x="71" y="22"/>
                    <a:pt x="73" y="43"/>
                    <a:pt x="62" y="57"/>
                  </a:cubicBezTo>
                  <a:close/>
                  <a:moveTo>
                    <a:pt x="35" y="17"/>
                  </a:moveTo>
                  <a:cubicBezTo>
                    <a:pt x="29" y="12"/>
                    <a:pt x="20" y="13"/>
                    <a:pt x="15" y="19"/>
                  </a:cubicBezTo>
                  <a:cubicBezTo>
                    <a:pt x="10" y="25"/>
                    <a:pt x="11" y="34"/>
                    <a:pt x="17" y="39"/>
                  </a:cubicBezTo>
                  <a:cubicBezTo>
                    <a:pt x="23" y="44"/>
                    <a:pt x="32" y="43"/>
                    <a:pt x="37" y="37"/>
                  </a:cubicBezTo>
                  <a:cubicBezTo>
                    <a:pt x="42" y="31"/>
                    <a:pt x="41" y="22"/>
                    <a:pt x="35" y="1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29"/>
            <p:cNvSpPr>
              <a:spLocks noEditPoints="1"/>
            </p:cNvSpPr>
            <p:nvPr/>
          </p:nvSpPr>
          <p:spPr bwMode="auto">
            <a:xfrm>
              <a:off x="5713434" y="2037252"/>
              <a:ext cx="94238" cy="94753"/>
            </a:xfrm>
            <a:custGeom>
              <a:avLst/>
              <a:gdLst>
                <a:gd name="T0" fmla="*/ 76 w 90"/>
                <a:gd name="T1" fmla="*/ 70 h 90"/>
                <a:gd name="T2" fmla="*/ 20 w 90"/>
                <a:gd name="T3" fmla="*/ 76 h 90"/>
                <a:gd name="T4" fmla="*/ 14 w 90"/>
                <a:gd name="T5" fmla="*/ 20 h 90"/>
                <a:gd name="T6" fmla="*/ 70 w 90"/>
                <a:gd name="T7" fmla="*/ 14 h 90"/>
                <a:gd name="T8" fmla="*/ 76 w 90"/>
                <a:gd name="T9" fmla="*/ 70 h 90"/>
                <a:gd name="T10" fmla="*/ 42 w 90"/>
                <a:gd name="T11" fmla="*/ 21 h 90"/>
                <a:gd name="T12" fmla="*/ 19 w 90"/>
                <a:gd name="T13" fmla="*/ 24 h 90"/>
                <a:gd name="T14" fmla="*/ 21 w 90"/>
                <a:gd name="T15" fmla="*/ 48 h 90"/>
                <a:gd name="T16" fmla="*/ 45 w 90"/>
                <a:gd name="T17" fmla="*/ 45 h 90"/>
                <a:gd name="T18" fmla="*/ 42 w 90"/>
                <a:gd name="T19"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90">
                  <a:moveTo>
                    <a:pt x="76" y="70"/>
                  </a:moveTo>
                  <a:cubicBezTo>
                    <a:pt x="63" y="87"/>
                    <a:pt x="38" y="90"/>
                    <a:pt x="20" y="76"/>
                  </a:cubicBezTo>
                  <a:cubicBezTo>
                    <a:pt x="3" y="63"/>
                    <a:pt x="0" y="37"/>
                    <a:pt x="14" y="20"/>
                  </a:cubicBezTo>
                  <a:cubicBezTo>
                    <a:pt x="28" y="3"/>
                    <a:pt x="53" y="0"/>
                    <a:pt x="70" y="14"/>
                  </a:cubicBezTo>
                  <a:cubicBezTo>
                    <a:pt x="87" y="28"/>
                    <a:pt x="90" y="53"/>
                    <a:pt x="76" y="70"/>
                  </a:cubicBezTo>
                  <a:close/>
                  <a:moveTo>
                    <a:pt x="42" y="21"/>
                  </a:moveTo>
                  <a:cubicBezTo>
                    <a:pt x="35" y="15"/>
                    <a:pt x="24" y="17"/>
                    <a:pt x="19" y="24"/>
                  </a:cubicBezTo>
                  <a:cubicBezTo>
                    <a:pt x="13" y="31"/>
                    <a:pt x="14" y="42"/>
                    <a:pt x="21" y="48"/>
                  </a:cubicBezTo>
                  <a:cubicBezTo>
                    <a:pt x="29" y="54"/>
                    <a:pt x="39" y="52"/>
                    <a:pt x="45" y="45"/>
                  </a:cubicBezTo>
                  <a:cubicBezTo>
                    <a:pt x="51" y="38"/>
                    <a:pt x="50" y="27"/>
                    <a:pt x="42" y="2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30"/>
            <p:cNvSpPr>
              <a:spLocks noEditPoints="1"/>
            </p:cNvSpPr>
            <p:nvPr/>
          </p:nvSpPr>
          <p:spPr bwMode="auto">
            <a:xfrm>
              <a:off x="5764930" y="2161357"/>
              <a:ext cx="121531" cy="121531"/>
            </a:xfrm>
            <a:custGeom>
              <a:avLst/>
              <a:gdLst>
                <a:gd name="T0" fmla="*/ 52 w 116"/>
                <a:gd name="T1" fmla="*/ 113 h 116"/>
                <a:gd name="T2" fmla="*/ 3 w 116"/>
                <a:gd name="T3" fmla="*/ 52 h 116"/>
                <a:gd name="T4" fmla="*/ 63 w 116"/>
                <a:gd name="T5" fmla="*/ 3 h 116"/>
                <a:gd name="T6" fmla="*/ 113 w 116"/>
                <a:gd name="T7" fmla="*/ 63 h 116"/>
                <a:gd name="T8" fmla="*/ 52 w 116"/>
                <a:gd name="T9" fmla="*/ 113 h 116"/>
                <a:gd name="T10" fmla="*/ 84 w 116"/>
                <a:gd name="T11" fmla="*/ 37 h 116"/>
                <a:gd name="T12" fmla="*/ 63 w 116"/>
                <a:gd name="T13" fmla="*/ 11 h 116"/>
                <a:gd name="T14" fmla="*/ 37 w 116"/>
                <a:gd name="T15" fmla="*/ 32 h 116"/>
                <a:gd name="T16" fmla="*/ 58 w 116"/>
                <a:gd name="T17" fmla="*/ 58 h 116"/>
                <a:gd name="T18" fmla="*/ 84 w 116"/>
                <a:gd name="T19" fmla="*/ 3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6">
                  <a:moveTo>
                    <a:pt x="52" y="113"/>
                  </a:moveTo>
                  <a:cubicBezTo>
                    <a:pt x="22" y="110"/>
                    <a:pt x="0" y="83"/>
                    <a:pt x="3" y="52"/>
                  </a:cubicBezTo>
                  <a:cubicBezTo>
                    <a:pt x="6" y="22"/>
                    <a:pt x="33" y="0"/>
                    <a:pt x="63" y="3"/>
                  </a:cubicBezTo>
                  <a:cubicBezTo>
                    <a:pt x="94" y="6"/>
                    <a:pt x="116" y="33"/>
                    <a:pt x="113" y="63"/>
                  </a:cubicBezTo>
                  <a:cubicBezTo>
                    <a:pt x="110" y="94"/>
                    <a:pt x="83" y="116"/>
                    <a:pt x="52" y="113"/>
                  </a:cubicBezTo>
                  <a:close/>
                  <a:moveTo>
                    <a:pt x="84" y="37"/>
                  </a:moveTo>
                  <a:cubicBezTo>
                    <a:pt x="85" y="24"/>
                    <a:pt x="75" y="12"/>
                    <a:pt x="63" y="11"/>
                  </a:cubicBezTo>
                  <a:cubicBezTo>
                    <a:pt x="50" y="10"/>
                    <a:pt x="38" y="19"/>
                    <a:pt x="37" y="32"/>
                  </a:cubicBezTo>
                  <a:cubicBezTo>
                    <a:pt x="36" y="45"/>
                    <a:pt x="45" y="57"/>
                    <a:pt x="58" y="58"/>
                  </a:cubicBezTo>
                  <a:cubicBezTo>
                    <a:pt x="71" y="59"/>
                    <a:pt x="82" y="50"/>
                    <a:pt x="84" y="3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31"/>
            <p:cNvSpPr>
              <a:spLocks noEditPoints="1"/>
            </p:cNvSpPr>
            <p:nvPr/>
          </p:nvSpPr>
          <p:spPr bwMode="auto">
            <a:xfrm>
              <a:off x="5829815" y="1846716"/>
              <a:ext cx="105052" cy="104537"/>
            </a:xfrm>
            <a:custGeom>
              <a:avLst/>
              <a:gdLst>
                <a:gd name="T0" fmla="*/ 16 w 100"/>
                <a:gd name="T1" fmla="*/ 22 h 100"/>
                <a:gd name="T2" fmla="*/ 78 w 100"/>
                <a:gd name="T3" fmla="*/ 15 h 100"/>
                <a:gd name="T4" fmla="*/ 85 w 100"/>
                <a:gd name="T5" fmla="*/ 78 h 100"/>
                <a:gd name="T6" fmla="*/ 22 w 100"/>
                <a:gd name="T7" fmla="*/ 84 h 100"/>
                <a:gd name="T8" fmla="*/ 16 w 100"/>
                <a:gd name="T9" fmla="*/ 22 h 100"/>
                <a:gd name="T10" fmla="*/ 53 w 100"/>
                <a:gd name="T11" fmla="*/ 76 h 100"/>
                <a:gd name="T12" fmla="*/ 79 w 100"/>
                <a:gd name="T13" fmla="*/ 73 h 100"/>
                <a:gd name="T14" fmla="*/ 77 w 100"/>
                <a:gd name="T15" fmla="*/ 47 h 100"/>
                <a:gd name="T16" fmla="*/ 50 w 100"/>
                <a:gd name="T17" fmla="*/ 50 h 100"/>
                <a:gd name="T18" fmla="*/ 53 w 100"/>
                <a:gd name="T19" fmla="*/ 76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16" y="22"/>
                  </a:moveTo>
                  <a:cubicBezTo>
                    <a:pt x="31" y="3"/>
                    <a:pt x="59" y="0"/>
                    <a:pt x="78" y="15"/>
                  </a:cubicBezTo>
                  <a:cubicBezTo>
                    <a:pt x="97" y="31"/>
                    <a:pt x="100" y="59"/>
                    <a:pt x="85" y="78"/>
                  </a:cubicBezTo>
                  <a:cubicBezTo>
                    <a:pt x="69" y="97"/>
                    <a:pt x="41" y="100"/>
                    <a:pt x="22" y="84"/>
                  </a:cubicBezTo>
                  <a:cubicBezTo>
                    <a:pt x="3" y="69"/>
                    <a:pt x="0" y="41"/>
                    <a:pt x="16" y="22"/>
                  </a:cubicBezTo>
                  <a:close/>
                  <a:moveTo>
                    <a:pt x="53" y="76"/>
                  </a:moveTo>
                  <a:cubicBezTo>
                    <a:pt x="61" y="83"/>
                    <a:pt x="73" y="81"/>
                    <a:pt x="79" y="73"/>
                  </a:cubicBezTo>
                  <a:cubicBezTo>
                    <a:pt x="86" y="65"/>
                    <a:pt x="85" y="54"/>
                    <a:pt x="77" y="47"/>
                  </a:cubicBezTo>
                  <a:cubicBezTo>
                    <a:pt x="69" y="40"/>
                    <a:pt x="57" y="42"/>
                    <a:pt x="50" y="50"/>
                  </a:cubicBezTo>
                  <a:cubicBezTo>
                    <a:pt x="44" y="58"/>
                    <a:pt x="45" y="70"/>
                    <a:pt x="53" y="7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32"/>
            <p:cNvSpPr>
              <a:spLocks noEditPoints="1"/>
            </p:cNvSpPr>
            <p:nvPr/>
          </p:nvSpPr>
          <p:spPr bwMode="auto">
            <a:xfrm>
              <a:off x="5466767" y="2293188"/>
              <a:ext cx="106082" cy="107112"/>
            </a:xfrm>
            <a:custGeom>
              <a:avLst/>
              <a:gdLst>
                <a:gd name="T0" fmla="*/ 94 w 101"/>
                <a:gd name="T1" fmla="*/ 65 h 102"/>
                <a:gd name="T2" fmla="*/ 37 w 101"/>
                <a:gd name="T3" fmla="*/ 94 h 102"/>
                <a:gd name="T4" fmla="*/ 7 w 101"/>
                <a:gd name="T5" fmla="*/ 38 h 102"/>
                <a:gd name="T6" fmla="*/ 64 w 101"/>
                <a:gd name="T7" fmla="*/ 8 h 102"/>
                <a:gd name="T8" fmla="*/ 94 w 101"/>
                <a:gd name="T9" fmla="*/ 65 h 102"/>
                <a:gd name="T10" fmla="*/ 38 w 101"/>
                <a:gd name="T11" fmla="*/ 27 h 102"/>
                <a:gd name="T12" fmla="*/ 14 w 101"/>
                <a:gd name="T13" fmla="*/ 40 h 102"/>
                <a:gd name="T14" fmla="*/ 26 w 101"/>
                <a:gd name="T15" fmla="*/ 64 h 102"/>
                <a:gd name="T16" fmla="*/ 51 w 101"/>
                <a:gd name="T17" fmla="*/ 51 h 102"/>
                <a:gd name="T18" fmla="*/ 38 w 101"/>
                <a:gd name="T19" fmla="*/ 2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2">
                  <a:moveTo>
                    <a:pt x="94" y="65"/>
                  </a:moveTo>
                  <a:cubicBezTo>
                    <a:pt x="86" y="88"/>
                    <a:pt x="61" y="102"/>
                    <a:pt x="37" y="94"/>
                  </a:cubicBezTo>
                  <a:cubicBezTo>
                    <a:pt x="13" y="87"/>
                    <a:pt x="0" y="61"/>
                    <a:pt x="7" y="38"/>
                  </a:cubicBezTo>
                  <a:cubicBezTo>
                    <a:pt x="15" y="14"/>
                    <a:pt x="40" y="0"/>
                    <a:pt x="64" y="8"/>
                  </a:cubicBezTo>
                  <a:cubicBezTo>
                    <a:pt x="88" y="15"/>
                    <a:pt x="101" y="41"/>
                    <a:pt x="94" y="65"/>
                  </a:cubicBezTo>
                  <a:close/>
                  <a:moveTo>
                    <a:pt x="38" y="27"/>
                  </a:moveTo>
                  <a:cubicBezTo>
                    <a:pt x="28" y="24"/>
                    <a:pt x="17" y="29"/>
                    <a:pt x="14" y="40"/>
                  </a:cubicBezTo>
                  <a:cubicBezTo>
                    <a:pt x="11" y="50"/>
                    <a:pt x="16" y="61"/>
                    <a:pt x="26" y="64"/>
                  </a:cubicBezTo>
                  <a:cubicBezTo>
                    <a:pt x="37" y="67"/>
                    <a:pt x="47" y="61"/>
                    <a:pt x="51" y="51"/>
                  </a:cubicBezTo>
                  <a:cubicBezTo>
                    <a:pt x="54" y="41"/>
                    <a:pt x="48" y="30"/>
                    <a:pt x="38" y="2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33"/>
            <p:cNvSpPr>
              <a:spLocks noEditPoints="1"/>
            </p:cNvSpPr>
            <p:nvPr/>
          </p:nvSpPr>
          <p:spPr bwMode="auto">
            <a:xfrm>
              <a:off x="5888521" y="1983696"/>
              <a:ext cx="84969" cy="83939"/>
            </a:xfrm>
            <a:custGeom>
              <a:avLst/>
              <a:gdLst>
                <a:gd name="T0" fmla="*/ 30 w 81"/>
                <a:gd name="T1" fmla="*/ 74 h 80"/>
                <a:gd name="T2" fmla="*/ 6 w 81"/>
                <a:gd name="T3" fmla="*/ 29 h 80"/>
                <a:gd name="T4" fmla="*/ 51 w 81"/>
                <a:gd name="T5" fmla="*/ 6 h 80"/>
                <a:gd name="T6" fmla="*/ 75 w 81"/>
                <a:gd name="T7" fmla="*/ 51 h 80"/>
                <a:gd name="T8" fmla="*/ 30 w 81"/>
                <a:gd name="T9" fmla="*/ 74 h 80"/>
                <a:gd name="T10" fmla="*/ 60 w 81"/>
                <a:gd name="T11" fmla="*/ 30 h 80"/>
                <a:gd name="T12" fmla="*/ 50 w 81"/>
                <a:gd name="T13" fmla="*/ 11 h 80"/>
                <a:gd name="T14" fmla="*/ 30 w 81"/>
                <a:gd name="T15" fmla="*/ 21 h 80"/>
                <a:gd name="T16" fmla="*/ 41 w 81"/>
                <a:gd name="T17" fmla="*/ 40 h 80"/>
                <a:gd name="T18" fmla="*/ 60 w 81"/>
                <a:gd name="T19" fmla="*/ 3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0">
                  <a:moveTo>
                    <a:pt x="30" y="74"/>
                  </a:moveTo>
                  <a:cubicBezTo>
                    <a:pt x="11" y="68"/>
                    <a:pt x="0" y="48"/>
                    <a:pt x="6" y="29"/>
                  </a:cubicBezTo>
                  <a:cubicBezTo>
                    <a:pt x="12" y="10"/>
                    <a:pt x="32" y="0"/>
                    <a:pt x="51" y="6"/>
                  </a:cubicBezTo>
                  <a:cubicBezTo>
                    <a:pt x="70" y="12"/>
                    <a:pt x="81" y="32"/>
                    <a:pt x="75" y="51"/>
                  </a:cubicBezTo>
                  <a:cubicBezTo>
                    <a:pt x="69" y="70"/>
                    <a:pt x="49" y="80"/>
                    <a:pt x="30" y="74"/>
                  </a:cubicBezTo>
                  <a:close/>
                  <a:moveTo>
                    <a:pt x="60" y="30"/>
                  </a:moveTo>
                  <a:cubicBezTo>
                    <a:pt x="62" y="22"/>
                    <a:pt x="58" y="13"/>
                    <a:pt x="50" y="11"/>
                  </a:cubicBezTo>
                  <a:cubicBezTo>
                    <a:pt x="42" y="8"/>
                    <a:pt x="33" y="13"/>
                    <a:pt x="30" y="21"/>
                  </a:cubicBezTo>
                  <a:cubicBezTo>
                    <a:pt x="28" y="29"/>
                    <a:pt x="32" y="37"/>
                    <a:pt x="41" y="40"/>
                  </a:cubicBezTo>
                  <a:cubicBezTo>
                    <a:pt x="49" y="42"/>
                    <a:pt x="57" y="38"/>
                    <a:pt x="60" y="3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34"/>
            <p:cNvSpPr>
              <a:spLocks noEditPoints="1"/>
            </p:cNvSpPr>
            <p:nvPr/>
          </p:nvSpPr>
          <p:spPr bwMode="auto">
            <a:xfrm>
              <a:off x="5567185" y="2245296"/>
              <a:ext cx="145219" cy="144705"/>
            </a:xfrm>
            <a:custGeom>
              <a:avLst/>
              <a:gdLst>
                <a:gd name="T0" fmla="*/ 21 w 138"/>
                <a:gd name="T1" fmla="*/ 30 h 138"/>
                <a:gd name="T2" fmla="*/ 107 w 138"/>
                <a:gd name="T3" fmla="*/ 21 h 138"/>
                <a:gd name="T4" fmla="*/ 116 w 138"/>
                <a:gd name="T5" fmla="*/ 108 h 138"/>
                <a:gd name="T6" fmla="*/ 30 w 138"/>
                <a:gd name="T7" fmla="*/ 117 h 138"/>
                <a:gd name="T8" fmla="*/ 21 w 138"/>
                <a:gd name="T9" fmla="*/ 30 h 138"/>
                <a:gd name="T10" fmla="*/ 73 w 138"/>
                <a:gd name="T11" fmla="*/ 106 h 138"/>
                <a:gd name="T12" fmla="*/ 109 w 138"/>
                <a:gd name="T13" fmla="*/ 102 h 138"/>
                <a:gd name="T14" fmla="*/ 105 w 138"/>
                <a:gd name="T15" fmla="*/ 65 h 138"/>
                <a:gd name="T16" fmla="*/ 69 w 138"/>
                <a:gd name="T17" fmla="*/ 69 h 138"/>
                <a:gd name="T18" fmla="*/ 73 w 138"/>
                <a:gd name="T19" fmla="*/ 10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138">
                  <a:moveTo>
                    <a:pt x="21" y="30"/>
                  </a:moveTo>
                  <a:cubicBezTo>
                    <a:pt x="42" y="4"/>
                    <a:pt x="81" y="0"/>
                    <a:pt x="107" y="21"/>
                  </a:cubicBezTo>
                  <a:cubicBezTo>
                    <a:pt x="134" y="43"/>
                    <a:pt x="138" y="81"/>
                    <a:pt x="116" y="108"/>
                  </a:cubicBezTo>
                  <a:cubicBezTo>
                    <a:pt x="95" y="134"/>
                    <a:pt x="57" y="138"/>
                    <a:pt x="30" y="117"/>
                  </a:cubicBezTo>
                  <a:cubicBezTo>
                    <a:pt x="4" y="95"/>
                    <a:pt x="0" y="57"/>
                    <a:pt x="21" y="30"/>
                  </a:cubicBezTo>
                  <a:close/>
                  <a:moveTo>
                    <a:pt x="73" y="106"/>
                  </a:moveTo>
                  <a:cubicBezTo>
                    <a:pt x="84" y="115"/>
                    <a:pt x="100" y="113"/>
                    <a:pt x="109" y="102"/>
                  </a:cubicBezTo>
                  <a:cubicBezTo>
                    <a:pt x="118" y="91"/>
                    <a:pt x="117" y="74"/>
                    <a:pt x="105" y="65"/>
                  </a:cubicBezTo>
                  <a:cubicBezTo>
                    <a:pt x="94" y="56"/>
                    <a:pt x="78" y="58"/>
                    <a:pt x="69" y="69"/>
                  </a:cubicBezTo>
                  <a:cubicBezTo>
                    <a:pt x="60" y="80"/>
                    <a:pt x="61" y="97"/>
                    <a:pt x="73" y="10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35"/>
            <p:cNvSpPr>
              <a:spLocks noEditPoints="1"/>
            </p:cNvSpPr>
            <p:nvPr/>
          </p:nvSpPr>
          <p:spPr bwMode="auto">
            <a:xfrm>
              <a:off x="5887491" y="2099562"/>
              <a:ext cx="107112" cy="106597"/>
            </a:xfrm>
            <a:custGeom>
              <a:avLst/>
              <a:gdLst>
                <a:gd name="T0" fmla="*/ 16 w 102"/>
                <a:gd name="T1" fmla="*/ 23 h 102"/>
                <a:gd name="T2" fmla="*/ 79 w 102"/>
                <a:gd name="T3" fmla="*/ 16 h 102"/>
                <a:gd name="T4" fmla="*/ 86 w 102"/>
                <a:gd name="T5" fmla="*/ 80 h 102"/>
                <a:gd name="T6" fmla="*/ 23 w 102"/>
                <a:gd name="T7" fmla="*/ 86 h 102"/>
                <a:gd name="T8" fmla="*/ 16 w 102"/>
                <a:gd name="T9" fmla="*/ 23 h 102"/>
                <a:gd name="T10" fmla="*/ 54 w 102"/>
                <a:gd name="T11" fmla="*/ 78 h 102"/>
                <a:gd name="T12" fmla="*/ 81 w 102"/>
                <a:gd name="T13" fmla="*/ 75 h 102"/>
                <a:gd name="T14" fmla="*/ 78 w 102"/>
                <a:gd name="T15" fmla="*/ 48 h 102"/>
                <a:gd name="T16" fmla="*/ 51 w 102"/>
                <a:gd name="T17" fmla="*/ 51 h 102"/>
                <a:gd name="T18" fmla="*/ 54 w 102"/>
                <a:gd name="T19" fmla="*/ 7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2">
                  <a:moveTo>
                    <a:pt x="16" y="23"/>
                  </a:moveTo>
                  <a:cubicBezTo>
                    <a:pt x="31" y="3"/>
                    <a:pt x="60" y="0"/>
                    <a:pt x="79" y="16"/>
                  </a:cubicBezTo>
                  <a:cubicBezTo>
                    <a:pt x="99" y="32"/>
                    <a:pt x="102" y="60"/>
                    <a:pt x="86" y="80"/>
                  </a:cubicBezTo>
                  <a:cubicBezTo>
                    <a:pt x="70" y="99"/>
                    <a:pt x="42" y="102"/>
                    <a:pt x="23" y="86"/>
                  </a:cubicBezTo>
                  <a:cubicBezTo>
                    <a:pt x="3" y="71"/>
                    <a:pt x="0" y="42"/>
                    <a:pt x="16" y="23"/>
                  </a:cubicBezTo>
                  <a:close/>
                  <a:moveTo>
                    <a:pt x="54" y="78"/>
                  </a:moveTo>
                  <a:cubicBezTo>
                    <a:pt x="62" y="85"/>
                    <a:pt x="74" y="84"/>
                    <a:pt x="81" y="75"/>
                  </a:cubicBezTo>
                  <a:cubicBezTo>
                    <a:pt x="88" y="67"/>
                    <a:pt x="86" y="55"/>
                    <a:pt x="78" y="48"/>
                  </a:cubicBezTo>
                  <a:cubicBezTo>
                    <a:pt x="70" y="42"/>
                    <a:pt x="58" y="43"/>
                    <a:pt x="51" y="51"/>
                  </a:cubicBezTo>
                  <a:cubicBezTo>
                    <a:pt x="44" y="59"/>
                    <a:pt x="46" y="72"/>
                    <a:pt x="54" y="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36"/>
            <p:cNvSpPr>
              <a:spLocks noEditPoints="1"/>
            </p:cNvSpPr>
            <p:nvPr/>
          </p:nvSpPr>
          <p:spPr bwMode="auto">
            <a:xfrm>
              <a:off x="5530622" y="2174746"/>
              <a:ext cx="83939" cy="83939"/>
            </a:xfrm>
            <a:custGeom>
              <a:avLst/>
              <a:gdLst>
                <a:gd name="T0" fmla="*/ 41 w 80"/>
                <a:gd name="T1" fmla="*/ 80 h 80"/>
                <a:gd name="T2" fmla="*/ 1 w 80"/>
                <a:gd name="T3" fmla="*/ 40 h 80"/>
                <a:gd name="T4" fmla="*/ 40 w 80"/>
                <a:gd name="T5" fmla="*/ 0 h 80"/>
                <a:gd name="T6" fmla="*/ 80 w 80"/>
                <a:gd name="T7" fmla="*/ 39 h 80"/>
                <a:gd name="T8" fmla="*/ 41 w 80"/>
                <a:gd name="T9" fmla="*/ 80 h 80"/>
                <a:gd name="T10" fmla="*/ 57 w 80"/>
                <a:gd name="T11" fmla="*/ 23 h 80"/>
                <a:gd name="T12" fmla="*/ 40 w 80"/>
                <a:gd name="T13" fmla="*/ 6 h 80"/>
                <a:gd name="T14" fmla="*/ 23 w 80"/>
                <a:gd name="T15" fmla="*/ 23 h 80"/>
                <a:gd name="T16" fmla="*/ 40 w 80"/>
                <a:gd name="T17" fmla="*/ 40 h 80"/>
                <a:gd name="T18" fmla="*/ 57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41" y="80"/>
                  </a:moveTo>
                  <a:cubicBezTo>
                    <a:pt x="19" y="80"/>
                    <a:pt x="1" y="62"/>
                    <a:pt x="1" y="40"/>
                  </a:cubicBezTo>
                  <a:cubicBezTo>
                    <a:pt x="0" y="19"/>
                    <a:pt x="18" y="0"/>
                    <a:pt x="40" y="0"/>
                  </a:cubicBezTo>
                  <a:cubicBezTo>
                    <a:pt x="62" y="0"/>
                    <a:pt x="80" y="17"/>
                    <a:pt x="80" y="39"/>
                  </a:cubicBezTo>
                  <a:cubicBezTo>
                    <a:pt x="80" y="61"/>
                    <a:pt x="63" y="79"/>
                    <a:pt x="41" y="80"/>
                  </a:cubicBezTo>
                  <a:close/>
                  <a:moveTo>
                    <a:pt x="57" y="23"/>
                  </a:moveTo>
                  <a:cubicBezTo>
                    <a:pt x="57" y="13"/>
                    <a:pt x="49" y="6"/>
                    <a:pt x="40" y="6"/>
                  </a:cubicBezTo>
                  <a:cubicBezTo>
                    <a:pt x="31" y="6"/>
                    <a:pt x="23" y="14"/>
                    <a:pt x="23" y="23"/>
                  </a:cubicBezTo>
                  <a:cubicBezTo>
                    <a:pt x="23" y="33"/>
                    <a:pt x="31" y="40"/>
                    <a:pt x="40" y="40"/>
                  </a:cubicBezTo>
                  <a:cubicBezTo>
                    <a:pt x="50" y="40"/>
                    <a:pt x="57" y="32"/>
                    <a:pt x="57" y="23"/>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37"/>
            <p:cNvSpPr>
              <a:spLocks noEditPoints="1"/>
            </p:cNvSpPr>
            <p:nvPr/>
          </p:nvSpPr>
          <p:spPr bwMode="auto">
            <a:xfrm>
              <a:off x="5765960" y="1702526"/>
              <a:ext cx="41712" cy="42227"/>
            </a:xfrm>
            <a:custGeom>
              <a:avLst/>
              <a:gdLst>
                <a:gd name="T0" fmla="*/ 20 w 40"/>
                <a:gd name="T1" fmla="*/ 40 h 40"/>
                <a:gd name="T2" fmla="*/ 0 w 40"/>
                <a:gd name="T3" fmla="*/ 20 h 40"/>
                <a:gd name="T4" fmla="*/ 19 w 40"/>
                <a:gd name="T5" fmla="*/ 0 h 40"/>
                <a:gd name="T6" fmla="*/ 39 w 40"/>
                <a:gd name="T7" fmla="*/ 20 h 40"/>
                <a:gd name="T8" fmla="*/ 20 w 40"/>
                <a:gd name="T9" fmla="*/ 40 h 40"/>
                <a:gd name="T10" fmla="*/ 28 w 40"/>
                <a:gd name="T11" fmla="*/ 12 h 40"/>
                <a:gd name="T12" fmla="*/ 19 w 40"/>
                <a:gd name="T13" fmla="*/ 3 h 40"/>
                <a:gd name="T14" fmla="*/ 11 w 40"/>
                <a:gd name="T15" fmla="*/ 12 h 40"/>
                <a:gd name="T16" fmla="*/ 20 w 40"/>
                <a:gd name="T17" fmla="*/ 20 h 40"/>
                <a:gd name="T18" fmla="*/ 28 w 40"/>
                <a:gd name="T19" fmla="*/ 1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0">
                  <a:moveTo>
                    <a:pt x="20" y="40"/>
                  </a:moveTo>
                  <a:cubicBezTo>
                    <a:pt x="9" y="40"/>
                    <a:pt x="0" y="31"/>
                    <a:pt x="0" y="20"/>
                  </a:cubicBezTo>
                  <a:cubicBezTo>
                    <a:pt x="0" y="9"/>
                    <a:pt x="8" y="1"/>
                    <a:pt x="19" y="0"/>
                  </a:cubicBezTo>
                  <a:cubicBezTo>
                    <a:pt x="30" y="0"/>
                    <a:pt x="39" y="9"/>
                    <a:pt x="39" y="20"/>
                  </a:cubicBezTo>
                  <a:cubicBezTo>
                    <a:pt x="40" y="31"/>
                    <a:pt x="31" y="40"/>
                    <a:pt x="20" y="40"/>
                  </a:cubicBezTo>
                  <a:close/>
                  <a:moveTo>
                    <a:pt x="28" y="12"/>
                  </a:moveTo>
                  <a:cubicBezTo>
                    <a:pt x="28" y="7"/>
                    <a:pt x="24" y="3"/>
                    <a:pt x="19" y="3"/>
                  </a:cubicBezTo>
                  <a:cubicBezTo>
                    <a:pt x="15" y="3"/>
                    <a:pt x="11" y="7"/>
                    <a:pt x="11" y="12"/>
                  </a:cubicBezTo>
                  <a:cubicBezTo>
                    <a:pt x="11" y="16"/>
                    <a:pt x="15" y="20"/>
                    <a:pt x="20" y="20"/>
                  </a:cubicBezTo>
                  <a:cubicBezTo>
                    <a:pt x="24" y="20"/>
                    <a:pt x="28" y="16"/>
                    <a:pt x="28" y="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38"/>
            <p:cNvSpPr>
              <a:spLocks/>
            </p:cNvSpPr>
            <p:nvPr/>
          </p:nvSpPr>
          <p:spPr bwMode="auto">
            <a:xfrm>
              <a:off x="5634645" y="1866284"/>
              <a:ext cx="89089" cy="186931"/>
            </a:xfrm>
            <a:custGeom>
              <a:avLst/>
              <a:gdLst>
                <a:gd name="T0" fmla="*/ 85 w 85"/>
                <a:gd name="T1" fmla="*/ 89 h 178"/>
                <a:gd name="T2" fmla="*/ 42 w 85"/>
                <a:gd name="T3" fmla="*/ 0 h 178"/>
                <a:gd name="T4" fmla="*/ 0 w 85"/>
                <a:gd name="T5" fmla="*/ 89 h 178"/>
                <a:gd name="T6" fmla="*/ 42 w 85"/>
                <a:gd name="T7" fmla="*/ 178 h 178"/>
                <a:gd name="T8" fmla="*/ 85 w 85"/>
                <a:gd name="T9" fmla="*/ 89 h 178"/>
              </a:gdLst>
              <a:ahLst/>
              <a:cxnLst>
                <a:cxn ang="0">
                  <a:pos x="T0" y="T1"/>
                </a:cxn>
                <a:cxn ang="0">
                  <a:pos x="T2" y="T3"/>
                </a:cxn>
                <a:cxn ang="0">
                  <a:pos x="T4" y="T5"/>
                </a:cxn>
                <a:cxn ang="0">
                  <a:pos x="T6" y="T7"/>
                </a:cxn>
                <a:cxn ang="0">
                  <a:pos x="T8" y="T9"/>
                </a:cxn>
              </a:cxnLst>
              <a:rect l="0" t="0" r="r" b="b"/>
              <a:pathLst>
                <a:path w="85" h="178">
                  <a:moveTo>
                    <a:pt x="85" y="89"/>
                  </a:moveTo>
                  <a:cubicBezTo>
                    <a:pt x="44" y="89"/>
                    <a:pt x="42" y="0"/>
                    <a:pt x="42" y="0"/>
                  </a:cubicBezTo>
                  <a:cubicBezTo>
                    <a:pt x="42" y="0"/>
                    <a:pt x="40" y="89"/>
                    <a:pt x="0" y="89"/>
                  </a:cubicBezTo>
                  <a:cubicBezTo>
                    <a:pt x="40" y="89"/>
                    <a:pt x="42" y="178"/>
                    <a:pt x="42" y="178"/>
                  </a:cubicBezTo>
                  <a:cubicBezTo>
                    <a:pt x="42" y="178"/>
                    <a:pt x="44" y="89"/>
                    <a:pt x="85" y="8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39"/>
            <p:cNvSpPr>
              <a:spLocks/>
            </p:cNvSpPr>
            <p:nvPr/>
          </p:nvSpPr>
          <p:spPr bwMode="auto">
            <a:xfrm>
              <a:off x="5780379" y="1553702"/>
              <a:ext cx="88059" cy="229673"/>
            </a:xfrm>
            <a:custGeom>
              <a:avLst/>
              <a:gdLst>
                <a:gd name="T0" fmla="*/ 84 w 84"/>
                <a:gd name="T1" fmla="*/ 114 h 219"/>
                <a:gd name="T2" fmla="*/ 42 w 84"/>
                <a:gd name="T3" fmla="*/ 0 h 219"/>
                <a:gd name="T4" fmla="*/ 0 w 84"/>
                <a:gd name="T5" fmla="*/ 114 h 219"/>
                <a:gd name="T6" fmla="*/ 42 w 84"/>
                <a:gd name="T7" fmla="*/ 219 h 219"/>
                <a:gd name="T8" fmla="*/ 84 w 84"/>
                <a:gd name="T9" fmla="*/ 114 h 219"/>
              </a:gdLst>
              <a:ahLst/>
              <a:cxnLst>
                <a:cxn ang="0">
                  <a:pos x="T0" y="T1"/>
                </a:cxn>
                <a:cxn ang="0">
                  <a:pos x="T2" y="T3"/>
                </a:cxn>
                <a:cxn ang="0">
                  <a:pos x="T4" y="T5"/>
                </a:cxn>
                <a:cxn ang="0">
                  <a:pos x="T6" y="T7"/>
                </a:cxn>
                <a:cxn ang="0">
                  <a:pos x="T8" y="T9"/>
                </a:cxn>
              </a:cxnLst>
              <a:rect l="0" t="0" r="r" b="b"/>
              <a:pathLst>
                <a:path w="84" h="219">
                  <a:moveTo>
                    <a:pt x="84" y="114"/>
                  </a:moveTo>
                  <a:cubicBezTo>
                    <a:pt x="44" y="114"/>
                    <a:pt x="42" y="0"/>
                    <a:pt x="42" y="0"/>
                  </a:cubicBezTo>
                  <a:cubicBezTo>
                    <a:pt x="42" y="0"/>
                    <a:pt x="40" y="114"/>
                    <a:pt x="0" y="114"/>
                  </a:cubicBezTo>
                  <a:cubicBezTo>
                    <a:pt x="40" y="114"/>
                    <a:pt x="42" y="219"/>
                    <a:pt x="42" y="219"/>
                  </a:cubicBezTo>
                  <a:cubicBezTo>
                    <a:pt x="42" y="219"/>
                    <a:pt x="44" y="114"/>
                    <a:pt x="84" y="114"/>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0"/>
            <p:cNvSpPr>
              <a:spLocks/>
            </p:cNvSpPr>
            <p:nvPr/>
          </p:nvSpPr>
          <p:spPr bwMode="auto">
            <a:xfrm>
              <a:off x="5968340" y="2176806"/>
              <a:ext cx="78789" cy="165818"/>
            </a:xfrm>
            <a:custGeom>
              <a:avLst/>
              <a:gdLst>
                <a:gd name="T0" fmla="*/ 75 w 75"/>
                <a:gd name="T1" fmla="*/ 79 h 158"/>
                <a:gd name="T2" fmla="*/ 38 w 75"/>
                <a:gd name="T3" fmla="*/ 0 h 158"/>
                <a:gd name="T4" fmla="*/ 0 w 75"/>
                <a:gd name="T5" fmla="*/ 79 h 158"/>
                <a:gd name="T6" fmla="*/ 38 w 75"/>
                <a:gd name="T7" fmla="*/ 158 h 158"/>
                <a:gd name="T8" fmla="*/ 75 w 75"/>
                <a:gd name="T9" fmla="*/ 79 h 158"/>
              </a:gdLst>
              <a:ahLst/>
              <a:cxnLst>
                <a:cxn ang="0">
                  <a:pos x="T0" y="T1"/>
                </a:cxn>
                <a:cxn ang="0">
                  <a:pos x="T2" y="T3"/>
                </a:cxn>
                <a:cxn ang="0">
                  <a:pos x="T4" y="T5"/>
                </a:cxn>
                <a:cxn ang="0">
                  <a:pos x="T6" y="T7"/>
                </a:cxn>
                <a:cxn ang="0">
                  <a:pos x="T8" y="T9"/>
                </a:cxn>
              </a:cxnLst>
              <a:rect l="0" t="0" r="r" b="b"/>
              <a:pathLst>
                <a:path w="75" h="158">
                  <a:moveTo>
                    <a:pt x="75" y="79"/>
                  </a:moveTo>
                  <a:cubicBezTo>
                    <a:pt x="39" y="79"/>
                    <a:pt x="38" y="0"/>
                    <a:pt x="38" y="0"/>
                  </a:cubicBezTo>
                  <a:cubicBezTo>
                    <a:pt x="38" y="0"/>
                    <a:pt x="36" y="79"/>
                    <a:pt x="0" y="79"/>
                  </a:cubicBezTo>
                  <a:cubicBezTo>
                    <a:pt x="36" y="79"/>
                    <a:pt x="38" y="158"/>
                    <a:pt x="38" y="158"/>
                  </a:cubicBezTo>
                  <a:cubicBezTo>
                    <a:pt x="38" y="158"/>
                    <a:pt x="39" y="79"/>
                    <a:pt x="75" y="7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1"/>
            <p:cNvSpPr>
              <a:spLocks/>
            </p:cNvSpPr>
            <p:nvPr/>
          </p:nvSpPr>
          <p:spPr bwMode="auto">
            <a:xfrm>
              <a:off x="5704680" y="2230362"/>
              <a:ext cx="107112" cy="139555"/>
            </a:xfrm>
            <a:custGeom>
              <a:avLst/>
              <a:gdLst>
                <a:gd name="T0" fmla="*/ 102 w 102"/>
                <a:gd name="T1" fmla="*/ 67 h 133"/>
                <a:gd name="T2" fmla="*/ 47 w 102"/>
                <a:gd name="T3" fmla="*/ 0 h 133"/>
                <a:gd name="T4" fmla="*/ 0 w 102"/>
                <a:gd name="T5" fmla="*/ 67 h 133"/>
                <a:gd name="T6" fmla="*/ 47 w 102"/>
                <a:gd name="T7" fmla="*/ 133 h 133"/>
                <a:gd name="T8" fmla="*/ 102 w 102"/>
                <a:gd name="T9" fmla="*/ 67 h 133"/>
              </a:gdLst>
              <a:ahLst/>
              <a:cxnLst>
                <a:cxn ang="0">
                  <a:pos x="T0" y="T1"/>
                </a:cxn>
                <a:cxn ang="0">
                  <a:pos x="T2" y="T3"/>
                </a:cxn>
                <a:cxn ang="0">
                  <a:pos x="T4" y="T5"/>
                </a:cxn>
                <a:cxn ang="0">
                  <a:pos x="T6" y="T7"/>
                </a:cxn>
                <a:cxn ang="0">
                  <a:pos x="T8" y="T9"/>
                </a:cxn>
              </a:cxnLst>
              <a:rect l="0" t="0" r="r" b="b"/>
              <a:pathLst>
                <a:path w="102" h="133">
                  <a:moveTo>
                    <a:pt x="102" y="67"/>
                  </a:moveTo>
                  <a:cubicBezTo>
                    <a:pt x="47" y="67"/>
                    <a:pt x="47" y="0"/>
                    <a:pt x="47" y="0"/>
                  </a:cubicBezTo>
                  <a:cubicBezTo>
                    <a:pt x="47" y="0"/>
                    <a:pt x="50" y="67"/>
                    <a:pt x="0" y="67"/>
                  </a:cubicBezTo>
                  <a:cubicBezTo>
                    <a:pt x="50" y="67"/>
                    <a:pt x="47" y="133"/>
                    <a:pt x="47" y="133"/>
                  </a:cubicBezTo>
                  <a:cubicBezTo>
                    <a:pt x="47" y="133"/>
                    <a:pt x="45" y="67"/>
                    <a:pt x="102" y="67"/>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42"/>
            <p:cNvSpPr>
              <a:spLocks/>
            </p:cNvSpPr>
            <p:nvPr/>
          </p:nvSpPr>
          <p:spPr bwMode="auto">
            <a:xfrm>
              <a:off x="5771110" y="1792130"/>
              <a:ext cx="104022" cy="102478"/>
            </a:xfrm>
            <a:custGeom>
              <a:avLst/>
              <a:gdLst>
                <a:gd name="T0" fmla="*/ 99 w 99"/>
                <a:gd name="T1" fmla="*/ 49 h 98"/>
                <a:gd name="T2" fmla="*/ 50 w 99"/>
                <a:gd name="T3" fmla="*/ 0 h 98"/>
                <a:gd name="T4" fmla="*/ 49 w 99"/>
                <a:gd name="T5" fmla="*/ 0 h 98"/>
                <a:gd name="T6" fmla="*/ 0 w 99"/>
                <a:gd name="T7" fmla="*/ 49 h 98"/>
                <a:gd name="T8" fmla="*/ 49 w 99"/>
                <a:gd name="T9" fmla="*/ 98 h 98"/>
                <a:gd name="T10" fmla="*/ 49 w 99"/>
                <a:gd name="T11" fmla="*/ 98 h 98"/>
                <a:gd name="T12" fmla="*/ 99 w 99"/>
                <a:gd name="T13" fmla="*/ 49 h 98"/>
              </a:gdLst>
              <a:ahLst/>
              <a:cxnLst>
                <a:cxn ang="0">
                  <a:pos x="T0" y="T1"/>
                </a:cxn>
                <a:cxn ang="0">
                  <a:pos x="T2" y="T3"/>
                </a:cxn>
                <a:cxn ang="0">
                  <a:pos x="T4" y="T5"/>
                </a:cxn>
                <a:cxn ang="0">
                  <a:pos x="T6" y="T7"/>
                </a:cxn>
                <a:cxn ang="0">
                  <a:pos x="T8" y="T9"/>
                </a:cxn>
                <a:cxn ang="0">
                  <a:pos x="T10" y="T11"/>
                </a:cxn>
                <a:cxn ang="0">
                  <a:pos x="T12" y="T13"/>
                </a:cxn>
              </a:cxnLst>
              <a:rect l="0" t="0" r="r" b="b"/>
              <a:pathLst>
                <a:path w="99" h="98">
                  <a:moveTo>
                    <a:pt x="99" y="49"/>
                  </a:moveTo>
                  <a:cubicBezTo>
                    <a:pt x="47" y="49"/>
                    <a:pt x="50" y="0"/>
                    <a:pt x="50" y="0"/>
                  </a:cubicBezTo>
                  <a:cubicBezTo>
                    <a:pt x="49" y="0"/>
                    <a:pt x="49" y="0"/>
                    <a:pt x="49" y="0"/>
                  </a:cubicBezTo>
                  <a:cubicBezTo>
                    <a:pt x="49" y="0"/>
                    <a:pt x="52" y="49"/>
                    <a:pt x="0" y="49"/>
                  </a:cubicBezTo>
                  <a:cubicBezTo>
                    <a:pt x="52" y="49"/>
                    <a:pt x="49" y="98"/>
                    <a:pt x="49" y="98"/>
                  </a:cubicBezTo>
                  <a:cubicBezTo>
                    <a:pt x="49" y="98"/>
                    <a:pt x="49" y="98"/>
                    <a:pt x="49" y="98"/>
                  </a:cubicBezTo>
                  <a:cubicBezTo>
                    <a:pt x="49" y="98"/>
                    <a:pt x="47" y="49"/>
                    <a:pt x="99" y="4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43"/>
            <p:cNvSpPr>
              <a:spLocks/>
            </p:cNvSpPr>
            <p:nvPr/>
          </p:nvSpPr>
          <p:spPr bwMode="auto">
            <a:xfrm>
              <a:off x="5514659" y="2245296"/>
              <a:ext cx="65400" cy="64885"/>
            </a:xfrm>
            <a:custGeom>
              <a:avLst/>
              <a:gdLst>
                <a:gd name="T0" fmla="*/ 46 w 62"/>
                <a:gd name="T1" fmla="*/ 62 h 62"/>
                <a:gd name="T2" fmla="*/ 62 w 62"/>
                <a:gd name="T3" fmla="*/ 16 h 62"/>
                <a:gd name="T4" fmla="*/ 62 w 62"/>
                <a:gd name="T5" fmla="*/ 16 h 62"/>
                <a:gd name="T6" fmla="*/ 16 w 62"/>
                <a:gd name="T7" fmla="*/ 0 h 62"/>
                <a:gd name="T8" fmla="*/ 0 w 62"/>
                <a:gd name="T9" fmla="*/ 45 h 62"/>
                <a:gd name="T10" fmla="*/ 0 w 62"/>
                <a:gd name="T11" fmla="*/ 45 h 62"/>
                <a:gd name="T12" fmla="*/ 46 w 62"/>
                <a:gd name="T13" fmla="*/ 62 h 62"/>
              </a:gdLst>
              <a:ahLst/>
              <a:cxnLst>
                <a:cxn ang="0">
                  <a:pos x="T0" y="T1"/>
                </a:cxn>
                <a:cxn ang="0">
                  <a:pos x="T2" y="T3"/>
                </a:cxn>
                <a:cxn ang="0">
                  <a:pos x="T4" y="T5"/>
                </a:cxn>
                <a:cxn ang="0">
                  <a:pos x="T6" y="T7"/>
                </a:cxn>
                <a:cxn ang="0">
                  <a:pos x="T8" y="T9"/>
                </a:cxn>
                <a:cxn ang="0">
                  <a:pos x="T10" y="T11"/>
                </a:cxn>
                <a:cxn ang="0">
                  <a:pos x="T12" y="T13"/>
                </a:cxn>
              </a:cxnLst>
              <a:rect l="0" t="0" r="r" b="b"/>
              <a:pathLst>
                <a:path w="62" h="62">
                  <a:moveTo>
                    <a:pt x="46" y="62"/>
                  </a:moveTo>
                  <a:cubicBezTo>
                    <a:pt x="30" y="29"/>
                    <a:pt x="62" y="16"/>
                    <a:pt x="62" y="16"/>
                  </a:cubicBezTo>
                  <a:cubicBezTo>
                    <a:pt x="62" y="16"/>
                    <a:pt x="62" y="16"/>
                    <a:pt x="62" y="16"/>
                  </a:cubicBezTo>
                  <a:cubicBezTo>
                    <a:pt x="62" y="16"/>
                    <a:pt x="32" y="32"/>
                    <a:pt x="16" y="0"/>
                  </a:cubicBezTo>
                  <a:cubicBezTo>
                    <a:pt x="32" y="32"/>
                    <a:pt x="0" y="45"/>
                    <a:pt x="0" y="45"/>
                  </a:cubicBezTo>
                  <a:cubicBezTo>
                    <a:pt x="0" y="45"/>
                    <a:pt x="0" y="45"/>
                    <a:pt x="0" y="45"/>
                  </a:cubicBezTo>
                  <a:cubicBezTo>
                    <a:pt x="0" y="45"/>
                    <a:pt x="30" y="29"/>
                    <a:pt x="46" y="62"/>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44"/>
            <p:cNvSpPr>
              <a:spLocks/>
            </p:cNvSpPr>
            <p:nvPr/>
          </p:nvSpPr>
          <p:spPr bwMode="auto">
            <a:xfrm>
              <a:off x="5872557" y="1928080"/>
              <a:ext cx="74670" cy="74670"/>
            </a:xfrm>
            <a:custGeom>
              <a:avLst/>
              <a:gdLst>
                <a:gd name="T0" fmla="*/ 19 w 71"/>
                <a:gd name="T1" fmla="*/ 71 h 71"/>
                <a:gd name="T2" fmla="*/ 71 w 71"/>
                <a:gd name="T3" fmla="*/ 52 h 71"/>
                <a:gd name="T4" fmla="*/ 71 w 71"/>
                <a:gd name="T5" fmla="*/ 52 h 71"/>
                <a:gd name="T6" fmla="*/ 52 w 71"/>
                <a:gd name="T7" fmla="*/ 0 h 71"/>
                <a:gd name="T8" fmla="*/ 0 w 71"/>
                <a:gd name="T9" fmla="*/ 19 h 71"/>
                <a:gd name="T10" fmla="*/ 0 w 71"/>
                <a:gd name="T11" fmla="*/ 19 h 71"/>
                <a:gd name="T12" fmla="*/ 19 w 71"/>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71" h="71">
                  <a:moveTo>
                    <a:pt x="19" y="71"/>
                  </a:moveTo>
                  <a:cubicBezTo>
                    <a:pt x="37" y="34"/>
                    <a:pt x="71" y="52"/>
                    <a:pt x="71" y="52"/>
                  </a:cubicBezTo>
                  <a:cubicBezTo>
                    <a:pt x="71" y="52"/>
                    <a:pt x="71" y="52"/>
                    <a:pt x="71" y="52"/>
                  </a:cubicBezTo>
                  <a:cubicBezTo>
                    <a:pt x="71" y="52"/>
                    <a:pt x="35" y="38"/>
                    <a:pt x="52" y="0"/>
                  </a:cubicBezTo>
                  <a:cubicBezTo>
                    <a:pt x="35" y="38"/>
                    <a:pt x="0" y="19"/>
                    <a:pt x="0" y="19"/>
                  </a:cubicBezTo>
                  <a:cubicBezTo>
                    <a:pt x="0" y="19"/>
                    <a:pt x="0" y="19"/>
                    <a:pt x="0" y="19"/>
                  </a:cubicBezTo>
                  <a:cubicBezTo>
                    <a:pt x="0" y="19"/>
                    <a:pt x="37" y="34"/>
                    <a:pt x="19" y="71"/>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45"/>
            <p:cNvSpPr>
              <a:spLocks/>
            </p:cNvSpPr>
            <p:nvPr/>
          </p:nvSpPr>
          <p:spPr bwMode="auto">
            <a:xfrm>
              <a:off x="5690261" y="2118100"/>
              <a:ext cx="92178" cy="91148"/>
            </a:xfrm>
            <a:custGeom>
              <a:avLst/>
              <a:gdLst>
                <a:gd name="T0" fmla="*/ 88 w 88"/>
                <a:gd name="T1" fmla="*/ 30 h 87"/>
                <a:gd name="T2" fmla="*/ 30 w 88"/>
                <a:gd name="T3" fmla="*/ 0 h 87"/>
                <a:gd name="T4" fmla="*/ 30 w 88"/>
                <a:gd name="T5" fmla="*/ 0 h 87"/>
                <a:gd name="T6" fmla="*/ 0 w 88"/>
                <a:gd name="T7" fmla="*/ 57 h 87"/>
                <a:gd name="T8" fmla="*/ 58 w 88"/>
                <a:gd name="T9" fmla="*/ 87 h 87"/>
                <a:gd name="T10" fmla="*/ 58 w 88"/>
                <a:gd name="T11" fmla="*/ 87 h 87"/>
                <a:gd name="T12" fmla="*/ 88 w 88"/>
                <a:gd name="T13" fmla="*/ 30 h 87"/>
              </a:gdLst>
              <a:ahLst/>
              <a:cxnLst>
                <a:cxn ang="0">
                  <a:pos x="T0" y="T1"/>
                </a:cxn>
                <a:cxn ang="0">
                  <a:pos x="T2" y="T3"/>
                </a:cxn>
                <a:cxn ang="0">
                  <a:pos x="T4" y="T5"/>
                </a:cxn>
                <a:cxn ang="0">
                  <a:pos x="T6" y="T7"/>
                </a:cxn>
                <a:cxn ang="0">
                  <a:pos x="T8" y="T9"/>
                </a:cxn>
                <a:cxn ang="0">
                  <a:pos x="T10" y="T11"/>
                </a:cxn>
                <a:cxn ang="0">
                  <a:pos x="T12" y="T13"/>
                </a:cxn>
              </a:cxnLst>
              <a:rect l="0" t="0" r="r" b="b"/>
              <a:pathLst>
                <a:path w="88" h="87">
                  <a:moveTo>
                    <a:pt x="88" y="30"/>
                  </a:moveTo>
                  <a:cubicBezTo>
                    <a:pt x="42" y="44"/>
                    <a:pt x="30" y="0"/>
                    <a:pt x="30" y="0"/>
                  </a:cubicBezTo>
                  <a:cubicBezTo>
                    <a:pt x="30" y="0"/>
                    <a:pt x="30" y="0"/>
                    <a:pt x="30" y="0"/>
                  </a:cubicBezTo>
                  <a:cubicBezTo>
                    <a:pt x="30" y="0"/>
                    <a:pt x="46" y="43"/>
                    <a:pt x="0" y="57"/>
                  </a:cubicBezTo>
                  <a:cubicBezTo>
                    <a:pt x="46" y="43"/>
                    <a:pt x="58" y="87"/>
                    <a:pt x="58" y="87"/>
                  </a:cubicBezTo>
                  <a:cubicBezTo>
                    <a:pt x="58" y="87"/>
                    <a:pt x="58" y="87"/>
                    <a:pt x="58" y="87"/>
                  </a:cubicBezTo>
                  <a:cubicBezTo>
                    <a:pt x="58" y="87"/>
                    <a:pt x="42" y="44"/>
                    <a:pt x="88" y="30"/>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46"/>
            <p:cNvSpPr>
              <a:spLocks/>
            </p:cNvSpPr>
            <p:nvPr/>
          </p:nvSpPr>
          <p:spPr bwMode="auto">
            <a:xfrm>
              <a:off x="5808702" y="2051155"/>
              <a:ext cx="157578" cy="74155"/>
            </a:xfrm>
            <a:custGeom>
              <a:avLst/>
              <a:gdLst>
                <a:gd name="T0" fmla="*/ 75 w 150"/>
                <a:gd name="T1" fmla="*/ 0 h 71"/>
                <a:gd name="T2" fmla="*/ 0 w 150"/>
                <a:gd name="T3" fmla="*/ 35 h 71"/>
                <a:gd name="T4" fmla="*/ 75 w 150"/>
                <a:gd name="T5" fmla="*/ 71 h 71"/>
                <a:gd name="T6" fmla="*/ 150 w 150"/>
                <a:gd name="T7" fmla="*/ 35 h 71"/>
                <a:gd name="T8" fmla="*/ 75 w 150"/>
                <a:gd name="T9" fmla="*/ 0 h 71"/>
              </a:gdLst>
              <a:ahLst/>
              <a:cxnLst>
                <a:cxn ang="0">
                  <a:pos x="T0" y="T1"/>
                </a:cxn>
                <a:cxn ang="0">
                  <a:pos x="T2" y="T3"/>
                </a:cxn>
                <a:cxn ang="0">
                  <a:pos x="T4" y="T5"/>
                </a:cxn>
                <a:cxn ang="0">
                  <a:pos x="T6" y="T7"/>
                </a:cxn>
                <a:cxn ang="0">
                  <a:pos x="T8" y="T9"/>
                </a:cxn>
              </a:cxnLst>
              <a:rect l="0" t="0" r="r" b="b"/>
              <a:pathLst>
                <a:path w="150" h="71">
                  <a:moveTo>
                    <a:pt x="75" y="0"/>
                  </a:moveTo>
                  <a:cubicBezTo>
                    <a:pt x="75" y="34"/>
                    <a:pt x="0" y="35"/>
                    <a:pt x="0" y="35"/>
                  </a:cubicBezTo>
                  <a:cubicBezTo>
                    <a:pt x="0" y="35"/>
                    <a:pt x="75" y="37"/>
                    <a:pt x="75" y="71"/>
                  </a:cubicBezTo>
                  <a:cubicBezTo>
                    <a:pt x="75" y="37"/>
                    <a:pt x="150" y="35"/>
                    <a:pt x="150" y="35"/>
                  </a:cubicBezTo>
                  <a:cubicBezTo>
                    <a:pt x="150" y="35"/>
                    <a:pt x="75" y="34"/>
                    <a:pt x="75" y="0"/>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48" name="Text Placeholder 57"/>
          <p:cNvSpPr>
            <a:spLocks noGrp="1"/>
          </p:cNvSpPr>
          <p:nvPr>
            <p:ph type="body" sz="quarter" idx="12" hasCustomPrompt="1"/>
          </p:nvPr>
        </p:nvSpPr>
        <p:spPr>
          <a:xfrm>
            <a:off x="5116286" y="2483974"/>
            <a:ext cx="1426028" cy="551310"/>
          </a:xfrm>
        </p:spPr>
        <p:txBody>
          <a:bodyPr>
            <a:normAutofit/>
          </a:bodyPr>
          <a:lstStyle>
            <a:lvl1pPr marL="0" indent="0" algn="ctr">
              <a:lnSpc>
                <a:spcPct val="100000"/>
              </a:lnSpc>
              <a:spcBef>
                <a:spcPts val="0"/>
              </a:spcBef>
              <a:buNone/>
              <a:defRPr sz="1000" b="1" i="1">
                <a:solidFill>
                  <a:schemeClr val="accent2"/>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grpSp>
        <p:nvGrpSpPr>
          <p:cNvPr id="2" name="Group 1" title="Background graphics - bottom"/>
          <p:cNvGrpSpPr/>
          <p:nvPr userDrawn="1"/>
        </p:nvGrpSpPr>
        <p:grpSpPr>
          <a:xfrm>
            <a:off x="5466767" y="6595681"/>
            <a:ext cx="725067" cy="846598"/>
            <a:chOff x="5466767" y="6595681"/>
            <a:chExt cx="725067" cy="846598"/>
          </a:xfrm>
        </p:grpSpPr>
        <p:sp>
          <p:nvSpPr>
            <p:cNvPr id="150" name="Freeform 5"/>
            <p:cNvSpPr>
              <a:spLocks noEditPoints="1"/>
            </p:cNvSpPr>
            <p:nvPr/>
          </p:nvSpPr>
          <p:spPr bwMode="auto">
            <a:xfrm>
              <a:off x="5837025" y="6806815"/>
              <a:ext cx="70550" cy="70035"/>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42 w 67"/>
                <a:gd name="T11" fmla="*/ 33 h 67"/>
                <a:gd name="T12" fmla="*/ 28 w 67"/>
                <a:gd name="T13" fmla="*/ 47 h 67"/>
                <a:gd name="T14" fmla="*/ 42 w 67"/>
                <a:gd name="T15" fmla="*/ 62 h 67"/>
                <a:gd name="T16" fmla="*/ 56 w 67"/>
                <a:gd name="T17" fmla="*/ 47 h 67"/>
                <a:gd name="T18" fmla="*/ 42 w 67"/>
                <a:gd name="T19" fmla="*/ 3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42" y="33"/>
                  </a:moveTo>
                  <a:cubicBezTo>
                    <a:pt x="34" y="33"/>
                    <a:pt x="28" y="40"/>
                    <a:pt x="28" y="47"/>
                  </a:cubicBezTo>
                  <a:cubicBezTo>
                    <a:pt x="28" y="55"/>
                    <a:pt x="34" y="62"/>
                    <a:pt x="42" y="62"/>
                  </a:cubicBezTo>
                  <a:cubicBezTo>
                    <a:pt x="50" y="62"/>
                    <a:pt x="56" y="55"/>
                    <a:pt x="56" y="47"/>
                  </a:cubicBezTo>
                  <a:cubicBezTo>
                    <a:pt x="56" y="40"/>
                    <a:pt x="50" y="33"/>
                    <a:pt x="42" y="3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6"/>
            <p:cNvSpPr>
              <a:spLocks noEditPoints="1"/>
            </p:cNvSpPr>
            <p:nvPr/>
          </p:nvSpPr>
          <p:spPr bwMode="auto">
            <a:xfrm>
              <a:off x="5967310" y="7009196"/>
              <a:ext cx="37592" cy="38622"/>
            </a:xfrm>
            <a:custGeom>
              <a:avLst/>
              <a:gdLst>
                <a:gd name="T0" fmla="*/ 13 w 36"/>
                <a:gd name="T1" fmla="*/ 2 h 37"/>
                <a:gd name="T2" fmla="*/ 34 w 36"/>
                <a:gd name="T3" fmla="*/ 14 h 37"/>
                <a:gd name="T4" fmla="*/ 23 w 36"/>
                <a:gd name="T5" fmla="*/ 34 h 37"/>
                <a:gd name="T6" fmla="*/ 2 w 36"/>
                <a:gd name="T7" fmla="*/ 23 h 37"/>
                <a:gd name="T8" fmla="*/ 13 w 36"/>
                <a:gd name="T9" fmla="*/ 2 h 37"/>
                <a:gd name="T10" fmla="*/ 17 w 36"/>
                <a:gd name="T11" fmla="*/ 14 h 37"/>
                <a:gd name="T12" fmla="*/ 25 w 36"/>
                <a:gd name="T13" fmla="*/ 19 h 37"/>
                <a:gd name="T14" fmla="*/ 30 w 36"/>
                <a:gd name="T15" fmla="*/ 10 h 37"/>
                <a:gd name="T16" fmla="*/ 22 w 36"/>
                <a:gd name="T17" fmla="*/ 5 h 37"/>
                <a:gd name="T18" fmla="*/ 17 w 36"/>
                <a:gd name="T19" fmla="*/ 1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7">
                  <a:moveTo>
                    <a:pt x="13" y="2"/>
                  </a:moveTo>
                  <a:cubicBezTo>
                    <a:pt x="22" y="0"/>
                    <a:pt x="31" y="5"/>
                    <a:pt x="34" y="14"/>
                  </a:cubicBezTo>
                  <a:cubicBezTo>
                    <a:pt x="36" y="22"/>
                    <a:pt x="31" y="32"/>
                    <a:pt x="23" y="34"/>
                  </a:cubicBezTo>
                  <a:cubicBezTo>
                    <a:pt x="14" y="37"/>
                    <a:pt x="5" y="32"/>
                    <a:pt x="2" y="23"/>
                  </a:cubicBezTo>
                  <a:cubicBezTo>
                    <a:pt x="0" y="14"/>
                    <a:pt x="5" y="5"/>
                    <a:pt x="13" y="2"/>
                  </a:cubicBezTo>
                  <a:close/>
                  <a:moveTo>
                    <a:pt x="17" y="14"/>
                  </a:moveTo>
                  <a:cubicBezTo>
                    <a:pt x="18" y="18"/>
                    <a:pt x="22" y="20"/>
                    <a:pt x="25" y="19"/>
                  </a:cubicBezTo>
                  <a:cubicBezTo>
                    <a:pt x="29" y="18"/>
                    <a:pt x="31" y="14"/>
                    <a:pt x="30" y="10"/>
                  </a:cubicBezTo>
                  <a:cubicBezTo>
                    <a:pt x="29" y="6"/>
                    <a:pt x="25" y="4"/>
                    <a:pt x="22" y="5"/>
                  </a:cubicBezTo>
                  <a:cubicBezTo>
                    <a:pt x="18" y="6"/>
                    <a:pt x="16" y="10"/>
                    <a:pt x="17" y="1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7"/>
            <p:cNvSpPr>
              <a:spLocks noEditPoints="1"/>
            </p:cNvSpPr>
            <p:nvPr/>
          </p:nvSpPr>
          <p:spPr bwMode="auto">
            <a:xfrm>
              <a:off x="6106865" y="7289335"/>
              <a:ext cx="56646" cy="57676"/>
            </a:xfrm>
            <a:custGeom>
              <a:avLst/>
              <a:gdLst>
                <a:gd name="T0" fmla="*/ 6 w 54"/>
                <a:gd name="T1" fmla="*/ 16 h 55"/>
                <a:gd name="T2" fmla="*/ 38 w 54"/>
                <a:gd name="T3" fmla="*/ 7 h 55"/>
                <a:gd name="T4" fmla="*/ 48 w 54"/>
                <a:gd name="T5" fmla="*/ 39 h 55"/>
                <a:gd name="T6" fmla="*/ 16 w 54"/>
                <a:gd name="T7" fmla="*/ 49 h 55"/>
                <a:gd name="T8" fmla="*/ 6 w 54"/>
                <a:gd name="T9" fmla="*/ 16 h 55"/>
                <a:gd name="T10" fmla="*/ 21 w 54"/>
                <a:gd name="T11" fmla="*/ 25 h 55"/>
                <a:gd name="T12" fmla="*/ 35 w 54"/>
                <a:gd name="T13" fmla="*/ 21 h 55"/>
                <a:gd name="T14" fmla="*/ 31 w 54"/>
                <a:gd name="T15" fmla="*/ 7 h 55"/>
                <a:gd name="T16" fmla="*/ 17 w 54"/>
                <a:gd name="T17" fmla="*/ 11 h 55"/>
                <a:gd name="T18" fmla="*/ 21 w 54"/>
                <a:gd name="T19" fmla="*/ 2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5">
                  <a:moveTo>
                    <a:pt x="6" y="16"/>
                  </a:moveTo>
                  <a:cubicBezTo>
                    <a:pt x="12" y="5"/>
                    <a:pt x="26" y="0"/>
                    <a:pt x="38" y="7"/>
                  </a:cubicBezTo>
                  <a:cubicBezTo>
                    <a:pt x="50" y="13"/>
                    <a:pt x="54" y="27"/>
                    <a:pt x="48" y="39"/>
                  </a:cubicBezTo>
                  <a:cubicBezTo>
                    <a:pt x="42" y="51"/>
                    <a:pt x="27" y="55"/>
                    <a:pt x="16" y="49"/>
                  </a:cubicBezTo>
                  <a:cubicBezTo>
                    <a:pt x="4" y="43"/>
                    <a:pt x="0" y="28"/>
                    <a:pt x="6" y="16"/>
                  </a:cubicBezTo>
                  <a:close/>
                  <a:moveTo>
                    <a:pt x="21" y="25"/>
                  </a:moveTo>
                  <a:cubicBezTo>
                    <a:pt x="26" y="27"/>
                    <a:pt x="32" y="25"/>
                    <a:pt x="35" y="21"/>
                  </a:cubicBezTo>
                  <a:cubicBezTo>
                    <a:pt x="38" y="16"/>
                    <a:pt x="36" y="9"/>
                    <a:pt x="31" y="7"/>
                  </a:cubicBezTo>
                  <a:cubicBezTo>
                    <a:pt x="26" y="4"/>
                    <a:pt x="20" y="6"/>
                    <a:pt x="17" y="11"/>
                  </a:cubicBezTo>
                  <a:cubicBezTo>
                    <a:pt x="14" y="16"/>
                    <a:pt x="16" y="22"/>
                    <a:pt x="21"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8"/>
            <p:cNvSpPr>
              <a:spLocks noEditPoints="1"/>
            </p:cNvSpPr>
            <p:nvPr/>
          </p:nvSpPr>
          <p:spPr bwMode="auto">
            <a:xfrm>
              <a:off x="6116134" y="7345981"/>
              <a:ext cx="75700" cy="75700"/>
            </a:xfrm>
            <a:custGeom>
              <a:avLst/>
              <a:gdLst>
                <a:gd name="T0" fmla="*/ 72 w 72"/>
                <a:gd name="T1" fmla="*/ 36 h 72"/>
                <a:gd name="T2" fmla="*/ 36 w 72"/>
                <a:gd name="T3" fmla="*/ 72 h 72"/>
                <a:gd name="T4" fmla="*/ 0 w 72"/>
                <a:gd name="T5" fmla="*/ 36 h 72"/>
                <a:gd name="T6" fmla="*/ 36 w 72"/>
                <a:gd name="T7" fmla="*/ 0 h 72"/>
                <a:gd name="T8" fmla="*/ 72 w 72"/>
                <a:gd name="T9" fmla="*/ 36 h 72"/>
                <a:gd name="T10" fmla="*/ 46 w 72"/>
                <a:gd name="T11" fmla="*/ 36 h 72"/>
                <a:gd name="T12" fmla="*/ 31 w 72"/>
                <a:gd name="T13" fmla="*/ 52 h 72"/>
                <a:gd name="T14" fmla="*/ 46 w 72"/>
                <a:gd name="T15" fmla="*/ 67 h 72"/>
                <a:gd name="T16" fmla="*/ 61 w 72"/>
                <a:gd name="T17" fmla="*/ 52 h 72"/>
                <a:gd name="T18" fmla="*/ 46 w 72"/>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72" y="36"/>
                  </a:moveTo>
                  <a:cubicBezTo>
                    <a:pt x="72" y="56"/>
                    <a:pt x="56" y="72"/>
                    <a:pt x="36" y="72"/>
                  </a:cubicBezTo>
                  <a:cubicBezTo>
                    <a:pt x="16" y="72"/>
                    <a:pt x="0" y="56"/>
                    <a:pt x="0" y="36"/>
                  </a:cubicBezTo>
                  <a:cubicBezTo>
                    <a:pt x="0" y="16"/>
                    <a:pt x="16" y="0"/>
                    <a:pt x="36" y="0"/>
                  </a:cubicBezTo>
                  <a:cubicBezTo>
                    <a:pt x="56" y="0"/>
                    <a:pt x="72" y="16"/>
                    <a:pt x="72" y="36"/>
                  </a:cubicBezTo>
                  <a:close/>
                  <a:moveTo>
                    <a:pt x="46" y="36"/>
                  </a:moveTo>
                  <a:cubicBezTo>
                    <a:pt x="37" y="36"/>
                    <a:pt x="31" y="43"/>
                    <a:pt x="31" y="52"/>
                  </a:cubicBezTo>
                  <a:cubicBezTo>
                    <a:pt x="31" y="60"/>
                    <a:pt x="37" y="67"/>
                    <a:pt x="46" y="67"/>
                  </a:cubicBezTo>
                  <a:cubicBezTo>
                    <a:pt x="54" y="67"/>
                    <a:pt x="61" y="60"/>
                    <a:pt x="61" y="52"/>
                  </a:cubicBezTo>
                  <a:cubicBezTo>
                    <a:pt x="61" y="43"/>
                    <a:pt x="54" y="36"/>
                    <a:pt x="46" y="36"/>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9"/>
            <p:cNvSpPr>
              <a:spLocks noEditPoints="1"/>
            </p:cNvSpPr>
            <p:nvPr/>
          </p:nvSpPr>
          <p:spPr bwMode="auto">
            <a:xfrm>
              <a:off x="5701590" y="7021555"/>
              <a:ext cx="60766" cy="60766"/>
            </a:xfrm>
            <a:custGeom>
              <a:avLst/>
              <a:gdLst>
                <a:gd name="T0" fmla="*/ 0 w 58"/>
                <a:gd name="T1" fmla="*/ 29 h 58"/>
                <a:gd name="T2" fmla="*/ 29 w 58"/>
                <a:gd name="T3" fmla="*/ 0 h 58"/>
                <a:gd name="T4" fmla="*/ 58 w 58"/>
                <a:gd name="T5" fmla="*/ 29 h 58"/>
                <a:gd name="T6" fmla="*/ 29 w 58"/>
                <a:gd name="T7" fmla="*/ 58 h 58"/>
                <a:gd name="T8" fmla="*/ 0 w 58"/>
                <a:gd name="T9" fmla="*/ 29 h 58"/>
                <a:gd name="T10" fmla="*/ 22 w 58"/>
                <a:gd name="T11" fmla="*/ 29 h 58"/>
                <a:gd name="T12" fmla="*/ 34 w 58"/>
                <a:gd name="T13" fmla="*/ 17 h 58"/>
                <a:gd name="T14" fmla="*/ 22 w 58"/>
                <a:gd name="T15" fmla="*/ 4 h 58"/>
                <a:gd name="T16" fmla="*/ 9 w 58"/>
                <a:gd name="T17" fmla="*/ 17 h 58"/>
                <a:gd name="T18" fmla="*/ 22 w 58"/>
                <a:gd name="T19"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0" y="29"/>
                  </a:moveTo>
                  <a:cubicBezTo>
                    <a:pt x="0" y="13"/>
                    <a:pt x="13" y="0"/>
                    <a:pt x="29" y="0"/>
                  </a:cubicBezTo>
                  <a:cubicBezTo>
                    <a:pt x="45" y="0"/>
                    <a:pt x="58" y="13"/>
                    <a:pt x="58" y="29"/>
                  </a:cubicBezTo>
                  <a:cubicBezTo>
                    <a:pt x="58" y="45"/>
                    <a:pt x="45" y="58"/>
                    <a:pt x="29" y="58"/>
                  </a:cubicBezTo>
                  <a:cubicBezTo>
                    <a:pt x="13" y="58"/>
                    <a:pt x="0" y="45"/>
                    <a:pt x="0" y="29"/>
                  </a:cubicBezTo>
                  <a:close/>
                  <a:moveTo>
                    <a:pt x="22" y="29"/>
                  </a:moveTo>
                  <a:cubicBezTo>
                    <a:pt x="28" y="29"/>
                    <a:pt x="34" y="24"/>
                    <a:pt x="34" y="17"/>
                  </a:cubicBezTo>
                  <a:cubicBezTo>
                    <a:pt x="34" y="10"/>
                    <a:pt x="28" y="4"/>
                    <a:pt x="22" y="4"/>
                  </a:cubicBezTo>
                  <a:cubicBezTo>
                    <a:pt x="15" y="4"/>
                    <a:pt x="9" y="10"/>
                    <a:pt x="9" y="17"/>
                  </a:cubicBezTo>
                  <a:cubicBezTo>
                    <a:pt x="9" y="24"/>
                    <a:pt x="15" y="29"/>
                    <a:pt x="22" y="29"/>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0"/>
            <p:cNvSpPr>
              <a:spLocks noEditPoints="1"/>
            </p:cNvSpPr>
            <p:nvPr/>
          </p:nvSpPr>
          <p:spPr bwMode="auto">
            <a:xfrm>
              <a:off x="5932808" y="6961819"/>
              <a:ext cx="49951" cy="49436"/>
            </a:xfrm>
            <a:custGeom>
              <a:avLst/>
              <a:gdLst>
                <a:gd name="T0" fmla="*/ 0 w 48"/>
                <a:gd name="T1" fmla="*/ 24 h 47"/>
                <a:gd name="T2" fmla="*/ 24 w 48"/>
                <a:gd name="T3" fmla="*/ 0 h 47"/>
                <a:gd name="T4" fmla="*/ 48 w 48"/>
                <a:gd name="T5" fmla="*/ 24 h 47"/>
                <a:gd name="T6" fmla="*/ 24 w 48"/>
                <a:gd name="T7" fmla="*/ 47 h 47"/>
                <a:gd name="T8" fmla="*/ 0 w 48"/>
                <a:gd name="T9" fmla="*/ 24 h 47"/>
                <a:gd name="T10" fmla="*/ 18 w 48"/>
                <a:gd name="T11" fmla="*/ 24 h 47"/>
                <a:gd name="T12" fmla="*/ 28 w 48"/>
                <a:gd name="T13" fmla="*/ 14 h 47"/>
                <a:gd name="T14" fmla="*/ 18 w 48"/>
                <a:gd name="T15" fmla="*/ 4 h 47"/>
                <a:gd name="T16" fmla="*/ 8 w 48"/>
                <a:gd name="T17" fmla="*/ 14 h 47"/>
                <a:gd name="T18" fmla="*/ 18 w 48"/>
                <a:gd name="T19"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0" y="24"/>
                  </a:moveTo>
                  <a:cubicBezTo>
                    <a:pt x="0" y="11"/>
                    <a:pt x="11" y="0"/>
                    <a:pt x="24" y="0"/>
                  </a:cubicBezTo>
                  <a:cubicBezTo>
                    <a:pt x="37" y="0"/>
                    <a:pt x="48" y="11"/>
                    <a:pt x="48" y="24"/>
                  </a:cubicBezTo>
                  <a:cubicBezTo>
                    <a:pt x="48" y="37"/>
                    <a:pt x="37" y="47"/>
                    <a:pt x="24" y="47"/>
                  </a:cubicBezTo>
                  <a:cubicBezTo>
                    <a:pt x="11" y="47"/>
                    <a:pt x="0" y="37"/>
                    <a:pt x="0" y="24"/>
                  </a:cubicBezTo>
                  <a:close/>
                  <a:moveTo>
                    <a:pt x="18" y="24"/>
                  </a:moveTo>
                  <a:cubicBezTo>
                    <a:pt x="23" y="24"/>
                    <a:pt x="28" y="19"/>
                    <a:pt x="28" y="14"/>
                  </a:cubicBezTo>
                  <a:cubicBezTo>
                    <a:pt x="28" y="8"/>
                    <a:pt x="23" y="4"/>
                    <a:pt x="18" y="4"/>
                  </a:cubicBezTo>
                  <a:cubicBezTo>
                    <a:pt x="12" y="4"/>
                    <a:pt x="8" y="8"/>
                    <a:pt x="8" y="14"/>
                  </a:cubicBezTo>
                  <a:cubicBezTo>
                    <a:pt x="8" y="19"/>
                    <a:pt x="12" y="24"/>
                    <a:pt x="18" y="24"/>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1"/>
            <p:cNvSpPr>
              <a:spLocks noEditPoints="1"/>
            </p:cNvSpPr>
            <p:nvPr/>
          </p:nvSpPr>
          <p:spPr bwMode="auto">
            <a:xfrm>
              <a:off x="5814881" y="7147720"/>
              <a:ext cx="46347" cy="46862"/>
            </a:xfrm>
            <a:custGeom>
              <a:avLst/>
              <a:gdLst>
                <a:gd name="T0" fmla="*/ 44 w 44"/>
                <a:gd name="T1" fmla="*/ 22 h 45"/>
                <a:gd name="T2" fmla="*/ 22 w 44"/>
                <a:gd name="T3" fmla="*/ 45 h 45"/>
                <a:gd name="T4" fmla="*/ 0 w 44"/>
                <a:gd name="T5" fmla="*/ 22 h 45"/>
                <a:gd name="T6" fmla="*/ 22 w 44"/>
                <a:gd name="T7" fmla="*/ 0 h 45"/>
                <a:gd name="T8" fmla="*/ 44 w 44"/>
                <a:gd name="T9" fmla="*/ 22 h 45"/>
                <a:gd name="T10" fmla="*/ 22 w 44"/>
                <a:gd name="T11" fmla="*/ 13 h 45"/>
                <a:gd name="T12" fmla="*/ 13 w 44"/>
                <a:gd name="T13" fmla="*/ 22 h 45"/>
                <a:gd name="T14" fmla="*/ 22 w 44"/>
                <a:gd name="T15" fmla="*/ 32 h 45"/>
                <a:gd name="T16" fmla="*/ 32 w 44"/>
                <a:gd name="T17" fmla="*/ 22 h 45"/>
                <a:gd name="T18" fmla="*/ 22 w 44"/>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5">
                  <a:moveTo>
                    <a:pt x="44" y="22"/>
                  </a:moveTo>
                  <a:cubicBezTo>
                    <a:pt x="44" y="35"/>
                    <a:pt x="34" y="45"/>
                    <a:pt x="22" y="45"/>
                  </a:cubicBezTo>
                  <a:cubicBezTo>
                    <a:pt x="10" y="45"/>
                    <a:pt x="0" y="35"/>
                    <a:pt x="0" y="22"/>
                  </a:cubicBezTo>
                  <a:cubicBezTo>
                    <a:pt x="0" y="10"/>
                    <a:pt x="10" y="0"/>
                    <a:pt x="22" y="0"/>
                  </a:cubicBezTo>
                  <a:cubicBezTo>
                    <a:pt x="34" y="0"/>
                    <a:pt x="44" y="10"/>
                    <a:pt x="44" y="22"/>
                  </a:cubicBezTo>
                  <a:close/>
                  <a:moveTo>
                    <a:pt x="22" y="13"/>
                  </a:moveTo>
                  <a:cubicBezTo>
                    <a:pt x="17" y="13"/>
                    <a:pt x="13" y="17"/>
                    <a:pt x="13" y="22"/>
                  </a:cubicBezTo>
                  <a:cubicBezTo>
                    <a:pt x="13" y="28"/>
                    <a:pt x="17" y="32"/>
                    <a:pt x="22" y="32"/>
                  </a:cubicBezTo>
                  <a:cubicBezTo>
                    <a:pt x="27" y="32"/>
                    <a:pt x="32" y="28"/>
                    <a:pt x="32" y="22"/>
                  </a:cubicBezTo>
                  <a:cubicBezTo>
                    <a:pt x="32" y="17"/>
                    <a:pt x="27" y="13"/>
                    <a:pt x="22" y="13"/>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2"/>
            <p:cNvSpPr>
              <a:spLocks noEditPoints="1"/>
            </p:cNvSpPr>
            <p:nvPr/>
          </p:nvSpPr>
          <p:spPr bwMode="auto">
            <a:xfrm>
              <a:off x="5993573" y="7150810"/>
              <a:ext cx="52526" cy="52526"/>
            </a:xfrm>
            <a:custGeom>
              <a:avLst/>
              <a:gdLst>
                <a:gd name="T0" fmla="*/ 7 w 50"/>
                <a:gd name="T1" fmla="*/ 11 h 50"/>
                <a:gd name="T2" fmla="*/ 38 w 50"/>
                <a:gd name="T3" fmla="*/ 7 h 50"/>
                <a:gd name="T4" fmla="*/ 43 w 50"/>
                <a:gd name="T5" fmla="*/ 38 h 50"/>
                <a:gd name="T6" fmla="*/ 11 w 50"/>
                <a:gd name="T7" fmla="*/ 43 h 50"/>
                <a:gd name="T8" fmla="*/ 7 w 50"/>
                <a:gd name="T9" fmla="*/ 11 h 50"/>
                <a:gd name="T10" fmla="*/ 19 w 50"/>
                <a:gd name="T11" fmla="*/ 32 h 50"/>
                <a:gd name="T12" fmla="*/ 32 w 50"/>
                <a:gd name="T13" fmla="*/ 31 h 50"/>
                <a:gd name="T14" fmla="*/ 31 w 50"/>
                <a:gd name="T15" fmla="*/ 17 h 50"/>
                <a:gd name="T16" fmla="*/ 17 w 50"/>
                <a:gd name="T17" fmla="*/ 19 h 50"/>
                <a:gd name="T18" fmla="*/ 19 w 5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7" y="11"/>
                  </a:moveTo>
                  <a:cubicBezTo>
                    <a:pt x="14" y="1"/>
                    <a:pt x="28" y="0"/>
                    <a:pt x="38" y="7"/>
                  </a:cubicBezTo>
                  <a:cubicBezTo>
                    <a:pt x="48" y="14"/>
                    <a:pt x="50" y="28"/>
                    <a:pt x="43" y="38"/>
                  </a:cubicBezTo>
                  <a:cubicBezTo>
                    <a:pt x="35" y="48"/>
                    <a:pt x="21" y="50"/>
                    <a:pt x="11" y="43"/>
                  </a:cubicBezTo>
                  <a:cubicBezTo>
                    <a:pt x="1" y="35"/>
                    <a:pt x="0" y="21"/>
                    <a:pt x="7" y="11"/>
                  </a:cubicBezTo>
                  <a:close/>
                  <a:moveTo>
                    <a:pt x="19" y="32"/>
                  </a:moveTo>
                  <a:cubicBezTo>
                    <a:pt x="23" y="36"/>
                    <a:pt x="29" y="35"/>
                    <a:pt x="32" y="31"/>
                  </a:cubicBezTo>
                  <a:cubicBezTo>
                    <a:pt x="36" y="26"/>
                    <a:pt x="35" y="20"/>
                    <a:pt x="31" y="17"/>
                  </a:cubicBezTo>
                  <a:cubicBezTo>
                    <a:pt x="26" y="14"/>
                    <a:pt x="20" y="15"/>
                    <a:pt x="17" y="19"/>
                  </a:cubicBezTo>
                  <a:cubicBezTo>
                    <a:pt x="14" y="23"/>
                    <a:pt x="15" y="29"/>
                    <a:pt x="19" y="3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3"/>
            <p:cNvSpPr>
              <a:spLocks noEditPoints="1"/>
            </p:cNvSpPr>
            <p:nvPr/>
          </p:nvSpPr>
          <p:spPr bwMode="auto">
            <a:xfrm>
              <a:off x="5616621" y="7038548"/>
              <a:ext cx="47377" cy="47377"/>
            </a:xfrm>
            <a:custGeom>
              <a:avLst/>
              <a:gdLst>
                <a:gd name="T0" fmla="*/ 45 w 45"/>
                <a:gd name="T1" fmla="*/ 22 h 45"/>
                <a:gd name="T2" fmla="*/ 23 w 45"/>
                <a:gd name="T3" fmla="*/ 45 h 45"/>
                <a:gd name="T4" fmla="*/ 0 w 45"/>
                <a:gd name="T5" fmla="*/ 22 h 45"/>
                <a:gd name="T6" fmla="*/ 23 w 45"/>
                <a:gd name="T7" fmla="*/ 0 h 45"/>
                <a:gd name="T8" fmla="*/ 45 w 45"/>
                <a:gd name="T9" fmla="*/ 22 h 45"/>
                <a:gd name="T10" fmla="*/ 23 w 45"/>
                <a:gd name="T11" fmla="*/ 13 h 45"/>
                <a:gd name="T12" fmla="*/ 13 w 45"/>
                <a:gd name="T13" fmla="*/ 22 h 45"/>
                <a:gd name="T14" fmla="*/ 23 w 45"/>
                <a:gd name="T15" fmla="*/ 32 h 45"/>
                <a:gd name="T16" fmla="*/ 32 w 45"/>
                <a:gd name="T17" fmla="*/ 22 h 45"/>
                <a:gd name="T18" fmla="*/ 23 w 45"/>
                <a:gd name="T19" fmla="*/ 1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45" y="22"/>
                  </a:moveTo>
                  <a:cubicBezTo>
                    <a:pt x="45" y="35"/>
                    <a:pt x="35" y="45"/>
                    <a:pt x="23" y="45"/>
                  </a:cubicBezTo>
                  <a:cubicBezTo>
                    <a:pt x="10" y="45"/>
                    <a:pt x="0" y="35"/>
                    <a:pt x="0" y="22"/>
                  </a:cubicBezTo>
                  <a:cubicBezTo>
                    <a:pt x="0" y="10"/>
                    <a:pt x="10" y="0"/>
                    <a:pt x="23" y="0"/>
                  </a:cubicBezTo>
                  <a:cubicBezTo>
                    <a:pt x="35" y="0"/>
                    <a:pt x="45" y="10"/>
                    <a:pt x="45" y="22"/>
                  </a:cubicBezTo>
                  <a:close/>
                  <a:moveTo>
                    <a:pt x="23" y="13"/>
                  </a:moveTo>
                  <a:cubicBezTo>
                    <a:pt x="17" y="13"/>
                    <a:pt x="13" y="17"/>
                    <a:pt x="13" y="22"/>
                  </a:cubicBezTo>
                  <a:cubicBezTo>
                    <a:pt x="13" y="28"/>
                    <a:pt x="17" y="32"/>
                    <a:pt x="23" y="32"/>
                  </a:cubicBezTo>
                  <a:cubicBezTo>
                    <a:pt x="28" y="32"/>
                    <a:pt x="32" y="28"/>
                    <a:pt x="32" y="22"/>
                  </a:cubicBezTo>
                  <a:cubicBezTo>
                    <a:pt x="32" y="17"/>
                    <a:pt x="28" y="13"/>
                    <a:pt x="23" y="13"/>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4"/>
            <p:cNvSpPr>
              <a:spLocks noEditPoints="1"/>
            </p:cNvSpPr>
            <p:nvPr/>
          </p:nvSpPr>
          <p:spPr bwMode="auto">
            <a:xfrm>
              <a:off x="5670177" y="7237839"/>
              <a:ext cx="70550" cy="70035"/>
            </a:xfrm>
            <a:custGeom>
              <a:avLst/>
              <a:gdLst>
                <a:gd name="T0" fmla="*/ 67 w 67"/>
                <a:gd name="T1" fmla="*/ 33 h 67"/>
                <a:gd name="T2" fmla="*/ 33 w 67"/>
                <a:gd name="T3" fmla="*/ 67 h 67"/>
                <a:gd name="T4" fmla="*/ 0 w 67"/>
                <a:gd name="T5" fmla="*/ 33 h 67"/>
                <a:gd name="T6" fmla="*/ 33 w 67"/>
                <a:gd name="T7" fmla="*/ 0 h 67"/>
                <a:gd name="T8" fmla="*/ 67 w 67"/>
                <a:gd name="T9" fmla="*/ 33 h 67"/>
                <a:gd name="T10" fmla="*/ 33 w 67"/>
                <a:gd name="T11" fmla="*/ 19 h 67"/>
                <a:gd name="T12" fmla="*/ 19 w 67"/>
                <a:gd name="T13" fmla="*/ 33 h 67"/>
                <a:gd name="T14" fmla="*/ 33 w 67"/>
                <a:gd name="T15" fmla="*/ 48 h 67"/>
                <a:gd name="T16" fmla="*/ 48 w 67"/>
                <a:gd name="T17" fmla="*/ 33 h 67"/>
                <a:gd name="T18" fmla="*/ 33 w 67"/>
                <a:gd name="T19" fmla="*/ 1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67">
                  <a:moveTo>
                    <a:pt x="67" y="33"/>
                  </a:moveTo>
                  <a:cubicBezTo>
                    <a:pt x="67" y="52"/>
                    <a:pt x="52" y="67"/>
                    <a:pt x="33" y="67"/>
                  </a:cubicBezTo>
                  <a:cubicBezTo>
                    <a:pt x="15" y="67"/>
                    <a:pt x="0" y="52"/>
                    <a:pt x="0" y="33"/>
                  </a:cubicBezTo>
                  <a:cubicBezTo>
                    <a:pt x="0" y="15"/>
                    <a:pt x="15" y="0"/>
                    <a:pt x="33" y="0"/>
                  </a:cubicBezTo>
                  <a:cubicBezTo>
                    <a:pt x="52" y="0"/>
                    <a:pt x="67" y="15"/>
                    <a:pt x="67" y="33"/>
                  </a:cubicBezTo>
                  <a:close/>
                  <a:moveTo>
                    <a:pt x="33" y="19"/>
                  </a:moveTo>
                  <a:cubicBezTo>
                    <a:pt x="26" y="19"/>
                    <a:pt x="19" y="25"/>
                    <a:pt x="19" y="33"/>
                  </a:cubicBezTo>
                  <a:cubicBezTo>
                    <a:pt x="19" y="41"/>
                    <a:pt x="26" y="48"/>
                    <a:pt x="33" y="48"/>
                  </a:cubicBezTo>
                  <a:cubicBezTo>
                    <a:pt x="41" y="48"/>
                    <a:pt x="48" y="41"/>
                    <a:pt x="48" y="33"/>
                  </a:cubicBezTo>
                  <a:cubicBezTo>
                    <a:pt x="48" y="25"/>
                    <a:pt x="41" y="19"/>
                    <a:pt x="33" y="1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5"/>
            <p:cNvSpPr>
              <a:spLocks noEditPoints="1"/>
            </p:cNvSpPr>
            <p:nvPr/>
          </p:nvSpPr>
          <p:spPr bwMode="auto">
            <a:xfrm>
              <a:off x="5727853" y="6789822"/>
              <a:ext cx="83939" cy="83939"/>
            </a:xfrm>
            <a:custGeom>
              <a:avLst/>
              <a:gdLst>
                <a:gd name="T0" fmla="*/ 80 w 80"/>
                <a:gd name="T1" fmla="*/ 40 h 80"/>
                <a:gd name="T2" fmla="*/ 40 w 80"/>
                <a:gd name="T3" fmla="*/ 80 h 80"/>
                <a:gd name="T4" fmla="*/ 0 w 80"/>
                <a:gd name="T5" fmla="*/ 40 h 80"/>
                <a:gd name="T6" fmla="*/ 40 w 80"/>
                <a:gd name="T7" fmla="*/ 0 h 80"/>
                <a:gd name="T8" fmla="*/ 80 w 80"/>
                <a:gd name="T9" fmla="*/ 40 h 80"/>
                <a:gd name="T10" fmla="*/ 23 w 80"/>
                <a:gd name="T11" fmla="*/ 23 h 80"/>
                <a:gd name="T12" fmla="*/ 6 w 80"/>
                <a:gd name="T13" fmla="*/ 40 h 80"/>
                <a:gd name="T14" fmla="*/ 23 w 80"/>
                <a:gd name="T15" fmla="*/ 57 h 80"/>
                <a:gd name="T16" fmla="*/ 40 w 80"/>
                <a:gd name="T17" fmla="*/ 40 h 80"/>
                <a:gd name="T18" fmla="*/ 23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80" y="40"/>
                  </a:moveTo>
                  <a:cubicBezTo>
                    <a:pt x="80" y="62"/>
                    <a:pt x="62" y="80"/>
                    <a:pt x="40" y="80"/>
                  </a:cubicBezTo>
                  <a:cubicBezTo>
                    <a:pt x="18" y="80"/>
                    <a:pt x="0" y="62"/>
                    <a:pt x="0" y="40"/>
                  </a:cubicBezTo>
                  <a:cubicBezTo>
                    <a:pt x="0" y="18"/>
                    <a:pt x="18" y="0"/>
                    <a:pt x="40" y="0"/>
                  </a:cubicBezTo>
                  <a:cubicBezTo>
                    <a:pt x="62" y="0"/>
                    <a:pt x="80" y="18"/>
                    <a:pt x="80" y="40"/>
                  </a:cubicBezTo>
                  <a:close/>
                  <a:moveTo>
                    <a:pt x="23" y="23"/>
                  </a:moveTo>
                  <a:cubicBezTo>
                    <a:pt x="14" y="23"/>
                    <a:pt x="6" y="31"/>
                    <a:pt x="6" y="40"/>
                  </a:cubicBezTo>
                  <a:cubicBezTo>
                    <a:pt x="6" y="49"/>
                    <a:pt x="14" y="57"/>
                    <a:pt x="23" y="57"/>
                  </a:cubicBezTo>
                  <a:cubicBezTo>
                    <a:pt x="32" y="57"/>
                    <a:pt x="40" y="49"/>
                    <a:pt x="40" y="40"/>
                  </a:cubicBezTo>
                  <a:cubicBezTo>
                    <a:pt x="40" y="31"/>
                    <a:pt x="32" y="23"/>
                    <a:pt x="23" y="2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6"/>
            <p:cNvSpPr>
              <a:spLocks noEditPoints="1"/>
            </p:cNvSpPr>
            <p:nvPr/>
          </p:nvSpPr>
          <p:spPr bwMode="auto">
            <a:xfrm>
              <a:off x="5970400" y="7062752"/>
              <a:ext cx="82909" cy="83939"/>
            </a:xfrm>
            <a:custGeom>
              <a:avLst/>
              <a:gdLst>
                <a:gd name="T0" fmla="*/ 79 w 79"/>
                <a:gd name="T1" fmla="*/ 40 h 80"/>
                <a:gd name="T2" fmla="*/ 39 w 79"/>
                <a:gd name="T3" fmla="*/ 80 h 80"/>
                <a:gd name="T4" fmla="*/ 0 w 79"/>
                <a:gd name="T5" fmla="*/ 40 h 80"/>
                <a:gd name="T6" fmla="*/ 39 w 79"/>
                <a:gd name="T7" fmla="*/ 0 h 80"/>
                <a:gd name="T8" fmla="*/ 79 w 79"/>
                <a:gd name="T9" fmla="*/ 40 h 80"/>
                <a:gd name="T10" fmla="*/ 22 w 79"/>
                <a:gd name="T11" fmla="*/ 23 h 80"/>
                <a:gd name="T12" fmla="*/ 5 w 79"/>
                <a:gd name="T13" fmla="*/ 40 h 80"/>
                <a:gd name="T14" fmla="*/ 22 w 79"/>
                <a:gd name="T15" fmla="*/ 57 h 80"/>
                <a:gd name="T16" fmla="*/ 39 w 79"/>
                <a:gd name="T17" fmla="*/ 40 h 80"/>
                <a:gd name="T18" fmla="*/ 22 w 79"/>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80">
                  <a:moveTo>
                    <a:pt x="79" y="40"/>
                  </a:moveTo>
                  <a:cubicBezTo>
                    <a:pt x="79" y="62"/>
                    <a:pt x="61" y="80"/>
                    <a:pt x="39" y="80"/>
                  </a:cubicBezTo>
                  <a:cubicBezTo>
                    <a:pt x="17" y="80"/>
                    <a:pt x="0" y="62"/>
                    <a:pt x="0" y="40"/>
                  </a:cubicBezTo>
                  <a:cubicBezTo>
                    <a:pt x="0" y="18"/>
                    <a:pt x="17" y="0"/>
                    <a:pt x="39" y="0"/>
                  </a:cubicBezTo>
                  <a:cubicBezTo>
                    <a:pt x="61" y="0"/>
                    <a:pt x="79" y="18"/>
                    <a:pt x="79" y="40"/>
                  </a:cubicBezTo>
                  <a:close/>
                  <a:moveTo>
                    <a:pt x="22" y="23"/>
                  </a:moveTo>
                  <a:cubicBezTo>
                    <a:pt x="13" y="23"/>
                    <a:pt x="5" y="31"/>
                    <a:pt x="5" y="40"/>
                  </a:cubicBezTo>
                  <a:cubicBezTo>
                    <a:pt x="5" y="49"/>
                    <a:pt x="13" y="57"/>
                    <a:pt x="22" y="57"/>
                  </a:cubicBezTo>
                  <a:cubicBezTo>
                    <a:pt x="32" y="57"/>
                    <a:pt x="39" y="49"/>
                    <a:pt x="39" y="40"/>
                  </a:cubicBezTo>
                  <a:cubicBezTo>
                    <a:pt x="39" y="31"/>
                    <a:pt x="32" y="23"/>
                    <a:pt x="22" y="2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7"/>
            <p:cNvSpPr>
              <a:spLocks noEditPoints="1"/>
            </p:cNvSpPr>
            <p:nvPr/>
          </p:nvSpPr>
          <p:spPr bwMode="auto">
            <a:xfrm>
              <a:off x="5835995" y="6760469"/>
              <a:ext cx="42227" cy="40682"/>
            </a:xfrm>
            <a:custGeom>
              <a:avLst/>
              <a:gdLst>
                <a:gd name="T0" fmla="*/ 40 w 40"/>
                <a:gd name="T1" fmla="*/ 20 h 39"/>
                <a:gd name="T2" fmla="*/ 20 w 40"/>
                <a:gd name="T3" fmla="*/ 39 h 39"/>
                <a:gd name="T4" fmla="*/ 0 w 40"/>
                <a:gd name="T5" fmla="*/ 20 h 39"/>
                <a:gd name="T6" fmla="*/ 20 w 40"/>
                <a:gd name="T7" fmla="*/ 0 h 39"/>
                <a:gd name="T8" fmla="*/ 40 w 40"/>
                <a:gd name="T9" fmla="*/ 20 h 39"/>
                <a:gd name="T10" fmla="*/ 11 w 40"/>
                <a:gd name="T11" fmla="*/ 11 h 39"/>
                <a:gd name="T12" fmla="*/ 3 w 40"/>
                <a:gd name="T13" fmla="*/ 20 h 39"/>
                <a:gd name="T14" fmla="*/ 11 w 40"/>
                <a:gd name="T15" fmla="*/ 28 h 39"/>
                <a:gd name="T16" fmla="*/ 20 w 40"/>
                <a:gd name="T17" fmla="*/ 20 h 39"/>
                <a:gd name="T18" fmla="*/ 11 w 40"/>
                <a:gd name="T19" fmla="*/ 1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39">
                  <a:moveTo>
                    <a:pt x="40" y="20"/>
                  </a:moveTo>
                  <a:cubicBezTo>
                    <a:pt x="40" y="31"/>
                    <a:pt x="31" y="39"/>
                    <a:pt x="20" y="39"/>
                  </a:cubicBezTo>
                  <a:cubicBezTo>
                    <a:pt x="9" y="39"/>
                    <a:pt x="0" y="31"/>
                    <a:pt x="0" y="20"/>
                  </a:cubicBezTo>
                  <a:cubicBezTo>
                    <a:pt x="0" y="9"/>
                    <a:pt x="9" y="0"/>
                    <a:pt x="20" y="0"/>
                  </a:cubicBezTo>
                  <a:cubicBezTo>
                    <a:pt x="31" y="0"/>
                    <a:pt x="40" y="9"/>
                    <a:pt x="40" y="20"/>
                  </a:cubicBezTo>
                  <a:close/>
                  <a:moveTo>
                    <a:pt x="11" y="11"/>
                  </a:moveTo>
                  <a:cubicBezTo>
                    <a:pt x="7" y="11"/>
                    <a:pt x="3" y="15"/>
                    <a:pt x="3" y="20"/>
                  </a:cubicBezTo>
                  <a:cubicBezTo>
                    <a:pt x="3" y="24"/>
                    <a:pt x="7" y="28"/>
                    <a:pt x="11" y="28"/>
                  </a:cubicBezTo>
                  <a:cubicBezTo>
                    <a:pt x="16" y="28"/>
                    <a:pt x="20" y="24"/>
                    <a:pt x="20" y="20"/>
                  </a:cubicBezTo>
                  <a:cubicBezTo>
                    <a:pt x="20" y="15"/>
                    <a:pt x="16" y="11"/>
                    <a:pt x="11" y="11"/>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18"/>
            <p:cNvSpPr>
              <a:spLocks noEditPoints="1"/>
            </p:cNvSpPr>
            <p:nvPr/>
          </p:nvSpPr>
          <p:spPr bwMode="auto">
            <a:xfrm>
              <a:off x="6019836" y="7318688"/>
              <a:ext cx="92178" cy="92178"/>
            </a:xfrm>
            <a:custGeom>
              <a:avLst/>
              <a:gdLst>
                <a:gd name="T0" fmla="*/ 88 w 88"/>
                <a:gd name="T1" fmla="*/ 44 h 88"/>
                <a:gd name="T2" fmla="*/ 44 w 88"/>
                <a:gd name="T3" fmla="*/ 88 h 88"/>
                <a:gd name="T4" fmla="*/ 0 w 88"/>
                <a:gd name="T5" fmla="*/ 44 h 88"/>
                <a:gd name="T6" fmla="*/ 44 w 88"/>
                <a:gd name="T7" fmla="*/ 0 h 88"/>
                <a:gd name="T8" fmla="*/ 88 w 88"/>
                <a:gd name="T9" fmla="*/ 44 h 88"/>
                <a:gd name="T10" fmla="*/ 26 w 88"/>
                <a:gd name="T11" fmla="*/ 25 h 88"/>
                <a:gd name="T12" fmla="*/ 7 w 88"/>
                <a:gd name="T13" fmla="*/ 44 h 88"/>
                <a:gd name="T14" fmla="*/ 26 w 88"/>
                <a:gd name="T15" fmla="*/ 62 h 88"/>
                <a:gd name="T16" fmla="*/ 44 w 88"/>
                <a:gd name="T17" fmla="*/ 44 h 88"/>
                <a:gd name="T18" fmla="*/ 26 w 88"/>
                <a:gd name="T19" fmla="*/ 2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88" y="44"/>
                  </a:moveTo>
                  <a:cubicBezTo>
                    <a:pt x="88" y="68"/>
                    <a:pt x="69" y="88"/>
                    <a:pt x="44" y="88"/>
                  </a:cubicBezTo>
                  <a:cubicBezTo>
                    <a:pt x="20" y="88"/>
                    <a:pt x="0" y="68"/>
                    <a:pt x="0" y="44"/>
                  </a:cubicBezTo>
                  <a:cubicBezTo>
                    <a:pt x="0" y="19"/>
                    <a:pt x="20" y="0"/>
                    <a:pt x="44" y="0"/>
                  </a:cubicBezTo>
                  <a:cubicBezTo>
                    <a:pt x="69" y="0"/>
                    <a:pt x="88" y="19"/>
                    <a:pt x="88" y="44"/>
                  </a:cubicBezTo>
                  <a:close/>
                  <a:moveTo>
                    <a:pt x="26" y="25"/>
                  </a:moveTo>
                  <a:cubicBezTo>
                    <a:pt x="15" y="25"/>
                    <a:pt x="7" y="33"/>
                    <a:pt x="7" y="44"/>
                  </a:cubicBezTo>
                  <a:cubicBezTo>
                    <a:pt x="7" y="54"/>
                    <a:pt x="15" y="62"/>
                    <a:pt x="26" y="62"/>
                  </a:cubicBezTo>
                  <a:cubicBezTo>
                    <a:pt x="36" y="62"/>
                    <a:pt x="44" y="54"/>
                    <a:pt x="44" y="44"/>
                  </a:cubicBezTo>
                  <a:cubicBezTo>
                    <a:pt x="44" y="33"/>
                    <a:pt x="36" y="25"/>
                    <a:pt x="26" y="2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19"/>
            <p:cNvSpPr>
              <a:spLocks noEditPoints="1"/>
            </p:cNvSpPr>
            <p:nvPr/>
          </p:nvSpPr>
          <p:spPr bwMode="auto">
            <a:xfrm>
              <a:off x="6023956" y="7194582"/>
              <a:ext cx="108142" cy="108142"/>
            </a:xfrm>
            <a:custGeom>
              <a:avLst/>
              <a:gdLst>
                <a:gd name="T0" fmla="*/ 103 w 103"/>
                <a:gd name="T1" fmla="*/ 51 h 103"/>
                <a:gd name="T2" fmla="*/ 52 w 103"/>
                <a:gd name="T3" fmla="*/ 103 h 103"/>
                <a:gd name="T4" fmla="*/ 0 w 103"/>
                <a:gd name="T5" fmla="*/ 51 h 103"/>
                <a:gd name="T6" fmla="*/ 52 w 103"/>
                <a:gd name="T7" fmla="*/ 0 h 103"/>
                <a:gd name="T8" fmla="*/ 103 w 103"/>
                <a:gd name="T9" fmla="*/ 51 h 103"/>
                <a:gd name="T10" fmla="*/ 30 w 103"/>
                <a:gd name="T11" fmla="*/ 29 h 103"/>
                <a:gd name="T12" fmla="*/ 8 w 103"/>
                <a:gd name="T13" fmla="*/ 51 h 103"/>
                <a:gd name="T14" fmla="*/ 30 w 103"/>
                <a:gd name="T15" fmla="*/ 73 h 103"/>
                <a:gd name="T16" fmla="*/ 52 w 103"/>
                <a:gd name="T17" fmla="*/ 51 h 103"/>
                <a:gd name="T18" fmla="*/ 30 w 103"/>
                <a:gd name="T19" fmla="*/ 2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3">
                  <a:moveTo>
                    <a:pt x="103" y="51"/>
                  </a:moveTo>
                  <a:cubicBezTo>
                    <a:pt x="103" y="80"/>
                    <a:pt x="80" y="103"/>
                    <a:pt x="52" y="103"/>
                  </a:cubicBezTo>
                  <a:cubicBezTo>
                    <a:pt x="23" y="103"/>
                    <a:pt x="0" y="80"/>
                    <a:pt x="0" y="51"/>
                  </a:cubicBezTo>
                  <a:cubicBezTo>
                    <a:pt x="0" y="23"/>
                    <a:pt x="23" y="0"/>
                    <a:pt x="52" y="0"/>
                  </a:cubicBezTo>
                  <a:cubicBezTo>
                    <a:pt x="80" y="0"/>
                    <a:pt x="103" y="23"/>
                    <a:pt x="103" y="51"/>
                  </a:cubicBezTo>
                  <a:close/>
                  <a:moveTo>
                    <a:pt x="30" y="29"/>
                  </a:moveTo>
                  <a:cubicBezTo>
                    <a:pt x="18" y="29"/>
                    <a:pt x="8" y="39"/>
                    <a:pt x="8" y="51"/>
                  </a:cubicBezTo>
                  <a:cubicBezTo>
                    <a:pt x="8" y="63"/>
                    <a:pt x="18" y="73"/>
                    <a:pt x="30" y="73"/>
                  </a:cubicBezTo>
                  <a:cubicBezTo>
                    <a:pt x="42" y="73"/>
                    <a:pt x="52" y="63"/>
                    <a:pt x="52" y="51"/>
                  </a:cubicBezTo>
                  <a:cubicBezTo>
                    <a:pt x="52" y="39"/>
                    <a:pt x="42" y="29"/>
                    <a:pt x="30" y="2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20"/>
            <p:cNvSpPr>
              <a:spLocks noEditPoints="1"/>
            </p:cNvSpPr>
            <p:nvPr/>
          </p:nvSpPr>
          <p:spPr bwMode="auto">
            <a:xfrm>
              <a:off x="5693350" y="6887150"/>
              <a:ext cx="113292" cy="113807"/>
            </a:xfrm>
            <a:custGeom>
              <a:avLst/>
              <a:gdLst>
                <a:gd name="T0" fmla="*/ 54 w 108"/>
                <a:gd name="T1" fmla="*/ 108 h 108"/>
                <a:gd name="T2" fmla="*/ 0 w 108"/>
                <a:gd name="T3" fmla="*/ 54 h 108"/>
                <a:gd name="T4" fmla="*/ 54 w 108"/>
                <a:gd name="T5" fmla="*/ 0 h 108"/>
                <a:gd name="T6" fmla="*/ 108 w 108"/>
                <a:gd name="T7" fmla="*/ 54 h 108"/>
                <a:gd name="T8" fmla="*/ 54 w 108"/>
                <a:gd name="T9" fmla="*/ 108 h 108"/>
                <a:gd name="T10" fmla="*/ 77 w 108"/>
                <a:gd name="T11" fmla="*/ 31 h 108"/>
                <a:gd name="T12" fmla="*/ 54 w 108"/>
                <a:gd name="T13" fmla="*/ 8 h 108"/>
                <a:gd name="T14" fmla="*/ 31 w 108"/>
                <a:gd name="T15" fmla="*/ 31 h 108"/>
                <a:gd name="T16" fmla="*/ 54 w 108"/>
                <a:gd name="T17" fmla="*/ 54 h 108"/>
                <a:gd name="T18" fmla="*/ 77 w 108"/>
                <a:gd name="T19" fmla="*/ 3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8" h="108">
                  <a:moveTo>
                    <a:pt x="54" y="108"/>
                  </a:moveTo>
                  <a:cubicBezTo>
                    <a:pt x="24" y="108"/>
                    <a:pt x="0" y="84"/>
                    <a:pt x="0" y="54"/>
                  </a:cubicBezTo>
                  <a:cubicBezTo>
                    <a:pt x="0" y="24"/>
                    <a:pt x="24" y="0"/>
                    <a:pt x="54" y="0"/>
                  </a:cubicBezTo>
                  <a:cubicBezTo>
                    <a:pt x="84" y="0"/>
                    <a:pt x="108" y="24"/>
                    <a:pt x="108" y="54"/>
                  </a:cubicBezTo>
                  <a:cubicBezTo>
                    <a:pt x="108" y="84"/>
                    <a:pt x="84" y="108"/>
                    <a:pt x="54" y="108"/>
                  </a:cubicBezTo>
                  <a:close/>
                  <a:moveTo>
                    <a:pt x="77" y="31"/>
                  </a:moveTo>
                  <a:cubicBezTo>
                    <a:pt x="77" y="18"/>
                    <a:pt x="67" y="8"/>
                    <a:pt x="54" y="8"/>
                  </a:cubicBezTo>
                  <a:cubicBezTo>
                    <a:pt x="41" y="8"/>
                    <a:pt x="31" y="18"/>
                    <a:pt x="31" y="31"/>
                  </a:cubicBezTo>
                  <a:cubicBezTo>
                    <a:pt x="31" y="44"/>
                    <a:pt x="41" y="54"/>
                    <a:pt x="54" y="54"/>
                  </a:cubicBezTo>
                  <a:cubicBezTo>
                    <a:pt x="67" y="54"/>
                    <a:pt x="77" y="44"/>
                    <a:pt x="77" y="3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21"/>
            <p:cNvSpPr>
              <a:spLocks noEditPoints="1"/>
            </p:cNvSpPr>
            <p:nvPr/>
          </p:nvSpPr>
          <p:spPr bwMode="auto">
            <a:xfrm>
              <a:off x="5584178" y="7093134"/>
              <a:ext cx="127196" cy="125651"/>
            </a:xfrm>
            <a:custGeom>
              <a:avLst/>
              <a:gdLst>
                <a:gd name="T0" fmla="*/ 118 w 121"/>
                <a:gd name="T1" fmla="*/ 56 h 120"/>
                <a:gd name="T2" fmla="*/ 64 w 121"/>
                <a:gd name="T3" fmla="*/ 118 h 120"/>
                <a:gd name="T4" fmla="*/ 2 w 121"/>
                <a:gd name="T5" fmla="*/ 64 h 120"/>
                <a:gd name="T6" fmla="*/ 56 w 121"/>
                <a:gd name="T7" fmla="*/ 2 h 120"/>
                <a:gd name="T8" fmla="*/ 118 w 121"/>
                <a:gd name="T9" fmla="*/ 56 h 120"/>
                <a:gd name="T10" fmla="*/ 34 w 121"/>
                <a:gd name="T11" fmla="*/ 37 h 120"/>
                <a:gd name="T12" fmla="*/ 11 w 121"/>
                <a:gd name="T13" fmla="*/ 63 h 120"/>
                <a:gd name="T14" fmla="*/ 37 w 121"/>
                <a:gd name="T15" fmla="*/ 86 h 120"/>
                <a:gd name="T16" fmla="*/ 60 w 121"/>
                <a:gd name="T17" fmla="*/ 60 h 120"/>
                <a:gd name="T18" fmla="*/ 34 w 121"/>
                <a:gd name="T19" fmla="*/ 3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0">
                  <a:moveTo>
                    <a:pt x="118" y="56"/>
                  </a:moveTo>
                  <a:cubicBezTo>
                    <a:pt x="121" y="88"/>
                    <a:pt x="96" y="116"/>
                    <a:pt x="64" y="118"/>
                  </a:cubicBezTo>
                  <a:cubicBezTo>
                    <a:pt x="32" y="120"/>
                    <a:pt x="5" y="96"/>
                    <a:pt x="2" y="64"/>
                  </a:cubicBezTo>
                  <a:cubicBezTo>
                    <a:pt x="0" y="32"/>
                    <a:pt x="24" y="4"/>
                    <a:pt x="56" y="2"/>
                  </a:cubicBezTo>
                  <a:cubicBezTo>
                    <a:pt x="88" y="0"/>
                    <a:pt x="116" y="24"/>
                    <a:pt x="118" y="56"/>
                  </a:cubicBezTo>
                  <a:close/>
                  <a:moveTo>
                    <a:pt x="34" y="37"/>
                  </a:moveTo>
                  <a:cubicBezTo>
                    <a:pt x="20" y="38"/>
                    <a:pt x="10" y="50"/>
                    <a:pt x="11" y="63"/>
                  </a:cubicBezTo>
                  <a:cubicBezTo>
                    <a:pt x="12" y="77"/>
                    <a:pt x="24" y="87"/>
                    <a:pt x="37" y="86"/>
                  </a:cubicBezTo>
                  <a:cubicBezTo>
                    <a:pt x="51" y="85"/>
                    <a:pt x="61" y="74"/>
                    <a:pt x="60" y="60"/>
                  </a:cubicBezTo>
                  <a:cubicBezTo>
                    <a:pt x="59" y="46"/>
                    <a:pt x="48" y="36"/>
                    <a:pt x="34" y="3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22"/>
            <p:cNvSpPr>
              <a:spLocks noEditPoints="1"/>
            </p:cNvSpPr>
            <p:nvPr/>
          </p:nvSpPr>
          <p:spPr bwMode="auto">
            <a:xfrm>
              <a:off x="5771110" y="6986022"/>
              <a:ext cx="120501" cy="120501"/>
            </a:xfrm>
            <a:custGeom>
              <a:avLst/>
              <a:gdLst>
                <a:gd name="T0" fmla="*/ 28 w 115"/>
                <a:gd name="T1" fmla="*/ 99 h 115"/>
                <a:gd name="T2" fmla="*/ 16 w 115"/>
                <a:gd name="T3" fmla="*/ 28 h 115"/>
                <a:gd name="T4" fmla="*/ 87 w 115"/>
                <a:gd name="T5" fmla="*/ 16 h 115"/>
                <a:gd name="T6" fmla="*/ 99 w 115"/>
                <a:gd name="T7" fmla="*/ 87 h 115"/>
                <a:gd name="T8" fmla="*/ 28 w 115"/>
                <a:gd name="T9" fmla="*/ 99 h 115"/>
                <a:gd name="T10" fmla="*/ 88 w 115"/>
                <a:gd name="T11" fmla="*/ 52 h 115"/>
                <a:gd name="T12" fmla="*/ 82 w 115"/>
                <a:gd name="T13" fmla="*/ 22 h 115"/>
                <a:gd name="T14" fmla="*/ 52 w 115"/>
                <a:gd name="T15" fmla="*/ 27 h 115"/>
                <a:gd name="T16" fmla="*/ 57 w 115"/>
                <a:gd name="T17" fmla="*/ 57 h 115"/>
                <a:gd name="T18" fmla="*/ 88 w 115"/>
                <a:gd name="T19" fmla="*/ 5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115">
                  <a:moveTo>
                    <a:pt x="28" y="99"/>
                  </a:moveTo>
                  <a:cubicBezTo>
                    <a:pt x="5" y="82"/>
                    <a:pt x="0" y="51"/>
                    <a:pt x="16" y="28"/>
                  </a:cubicBezTo>
                  <a:cubicBezTo>
                    <a:pt x="32" y="5"/>
                    <a:pt x="64" y="0"/>
                    <a:pt x="87" y="16"/>
                  </a:cubicBezTo>
                  <a:cubicBezTo>
                    <a:pt x="110" y="32"/>
                    <a:pt x="115" y="64"/>
                    <a:pt x="99" y="87"/>
                  </a:cubicBezTo>
                  <a:cubicBezTo>
                    <a:pt x="83" y="109"/>
                    <a:pt x="51" y="115"/>
                    <a:pt x="28" y="99"/>
                  </a:cubicBezTo>
                  <a:close/>
                  <a:moveTo>
                    <a:pt x="88" y="52"/>
                  </a:moveTo>
                  <a:cubicBezTo>
                    <a:pt x="94" y="43"/>
                    <a:pt x="92" y="29"/>
                    <a:pt x="82" y="22"/>
                  </a:cubicBezTo>
                  <a:cubicBezTo>
                    <a:pt x="73" y="15"/>
                    <a:pt x="59" y="18"/>
                    <a:pt x="52" y="27"/>
                  </a:cubicBezTo>
                  <a:cubicBezTo>
                    <a:pt x="45" y="37"/>
                    <a:pt x="48" y="50"/>
                    <a:pt x="57" y="57"/>
                  </a:cubicBezTo>
                  <a:cubicBezTo>
                    <a:pt x="67" y="64"/>
                    <a:pt x="81" y="62"/>
                    <a:pt x="88" y="5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23"/>
            <p:cNvSpPr>
              <a:spLocks noEditPoints="1"/>
            </p:cNvSpPr>
            <p:nvPr/>
          </p:nvSpPr>
          <p:spPr bwMode="auto">
            <a:xfrm>
              <a:off x="5854019" y="7291395"/>
              <a:ext cx="150884" cy="150884"/>
            </a:xfrm>
            <a:custGeom>
              <a:avLst/>
              <a:gdLst>
                <a:gd name="T0" fmla="*/ 36 w 144"/>
                <a:gd name="T1" fmla="*/ 123 h 144"/>
                <a:gd name="T2" fmla="*/ 21 w 144"/>
                <a:gd name="T3" fmla="*/ 35 h 144"/>
                <a:gd name="T4" fmla="*/ 109 w 144"/>
                <a:gd name="T5" fmla="*/ 20 h 144"/>
                <a:gd name="T6" fmla="*/ 124 w 144"/>
                <a:gd name="T7" fmla="*/ 109 h 144"/>
                <a:gd name="T8" fmla="*/ 36 w 144"/>
                <a:gd name="T9" fmla="*/ 123 h 144"/>
                <a:gd name="T10" fmla="*/ 110 w 144"/>
                <a:gd name="T11" fmla="*/ 66 h 144"/>
                <a:gd name="T12" fmla="*/ 103 w 144"/>
                <a:gd name="T13" fmla="*/ 28 h 144"/>
                <a:gd name="T14" fmla="*/ 66 w 144"/>
                <a:gd name="T15" fmla="*/ 34 h 144"/>
                <a:gd name="T16" fmla="*/ 72 w 144"/>
                <a:gd name="T17" fmla="*/ 72 h 144"/>
                <a:gd name="T18" fmla="*/ 110 w 144"/>
                <a:gd name="T19" fmla="*/ 6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4" h="144">
                  <a:moveTo>
                    <a:pt x="36" y="123"/>
                  </a:moveTo>
                  <a:cubicBezTo>
                    <a:pt x="7" y="103"/>
                    <a:pt x="0" y="64"/>
                    <a:pt x="21" y="35"/>
                  </a:cubicBezTo>
                  <a:cubicBezTo>
                    <a:pt x="41" y="7"/>
                    <a:pt x="80" y="0"/>
                    <a:pt x="109" y="20"/>
                  </a:cubicBezTo>
                  <a:cubicBezTo>
                    <a:pt x="137" y="41"/>
                    <a:pt x="144" y="80"/>
                    <a:pt x="124" y="109"/>
                  </a:cubicBezTo>
                  <a:cubicBezTo>
                    <a:pt x="104" y="137"/>
                    <a:pt x="64" y="144"/>
                    <a:pt x="36" y="123"/>
                  </a:cubicBezTo>
                  <a:close/>
                  <a:moveTo>
                    <a:pt x="110" y="66"/>
                  </a:moveTo>
                  <a:cubicBezTo>
                    <a:pt x="118" y="53"/>
                    <a:pt x="116" y="37"/>
                    <a:pt x="103" y="28"/>
                  </a:cubicBezTo>
                  <a:cubicBezTo>
                    <a:pt x="91" y="19"/>
                    <a:pt x="75" y="22"/>
                    <a:pt x="66" y="34"/>
                  </a:cubicBezTo>
                  <a:cubicBezTo>
                    <a:pt x="57" y="47"/>
                    <a:pt x="60" y="63"/>
                    <a:pt x="72" y="72"/>
                  </a:cubicBezTo>
                  <a:cubicBezTo>
                    <a:pt x="84" y="81"/>
                    <a:pt x="101" y="78"/>
                    <a:pt x="110" y="66"/>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24"/>
            <p:cNvSpPr>
              <a:spLocks noEditPoints="1"/>
            </p:cNvSpPr>
            <p:nvPr/>
          </p:nvSpPr>
          <p:spPr bwMode="auto">
            <a:xfrm>
              <a:off x="5711374" y="7373274"/>
              <a:ext cx="34503" cy="33473"/>
            </a:xfrm>
            <a:custGeom>
              <a:avLst/>
              <a:gdLst>
                <a:gd name="T0" fmla="*/ 28 w 33"/>
                <a:gd name="T1" fmla="*/ 25 h 32"/>
                <a:gd name="T2" fmla="*/ 8 w 33"/>
                <a:gd name="T3" fmla="*/ 28 h 32"/>
                <a:gd name="T4" fmla="*/ 5 w 33"/>
                <a:gd name="T5" fmla="*/ 7 h 32"/>
                <a:gd name="T6" fmla="*/ 26 w 33"/>
                <a:gd name="T7" fmla="*/ 5 h 32"/>
                <a:gd name="T8" fmla="*/ 28 w 33"/>
                <a:gd name="T9" fmla="*/ 25 h 32"/>
                <a:gd name="T10" fmla="*/ 16 w 33"/>
                <a:gd name="T11" fmla="*/ 8 h 32"/>
                <a:gd name="T12" fmla="*/ 7 w 33"/>
                <a:gd name="T13" fmla="*/ 9 h 32"/>
                <a:gd name="T14" fmla="*/ 8 w 33"/>
                <a:gd name="T15" fmla="*/ 17 h 32"/>
                <a:gd name="T16" fmla="*/ 17 w 33"/>
                <a:gd name="T17" fmla="*/ 16 h 32"/>
                <a:gd name="T18" fmla="*/ 16 w 33"/>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28" y="25"/>
                  </a:moveTo>
                  <a:cubicBezTo>
                    <a:pt x="23" y="31"/>
                    <a:pt x="14" y="32"/>
                    <a:pt x="8" y="28"/>
                  </a:cubicBezTo>
                  <a:cubicBezTo>
                    <a:pt x="1" y="23"/>
                    <a:pt x="0" y="13"/>
                    <a:pt x="5" y="7"/>
                  </a:cubicBezTo>
                  <a:cubicBezTo>
                    <a:pt x="10" y="1"/>
                    <a:pt x="19" y="0"/>
                    <a:pt x="26" y="5"/>
                  </a:cubicBezTo>
                  <a:cubicBezTo>
                    <a:pt x="32" y="10"/>
                    <a:pt x="33" y="19"/>
                    <a:pt x="28" y="25"/>
                  </a:cubicBezTo>
                  <a:close/>
                  <a:moveTo>
                    <a:pt x="16" y="8"/>
                  </a:moveTo>
                  <a:cubicBezTo>
                    <a:pt x="13" y="5"/>
                    <a:pt x="9" y="6"/>
                    <a:pt x="7" y="9"/>
                  </a:cubicBezTo>
                  <a:cubicBezTo>
                    <a:pt x="5" y="11"/>
                    <a:pt x="5" y="15"/>
                    <a:pt x="8" y="17"/>
                  </a:cubicBezTo>
                  <a:cubicBezTo>
                    <a:pt x="11" y="19"/>
                    <a:pt x="14" y="19"/>
                    <a:pt x="17" y="16"/>
                  </a:cubicBezTo>
                  <a:cubicBezTo>
                    <a:pt x="19" y="14"/>
                    <a:pt x="18" y="10"/>
                    <a:pt x="16" y="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25"/>
            <p:cNvSpPr>
              <a:spLocks noEditPoints="1"/>
            </p:cNvSpPr>
            <p:nvPr/>
          </p:nvSpPr>
          <p:spPr bwMode="auto">
            <a:xfrm>
              <a:off x="5622801" y="7239899"/>
              <a:ext cx="40167" cy="38622"/>
            </a:xfrm>
            <a:custGeom>
              <a:avLst/>
              <a:gdLst>
                <a:gd name="T0" fmla="*/ 32 w 38"/>
                <a:gd name="T1" fmla="*/ 29 h 37"/>
                <a:gd name="T2" fmla="*/ 9 w 38"/>
                <a:gd name="T3" fmla="*/ 32 h 37"/>
                <a:gd name="T4" fmla="*/ 6 w 38"/>
                <a:gd name="T5" fmla="*/ 8 h 37"/>
                <a:gd name="T6" fmla="*/ 30 w 38"/>
                <a:gd name="T7" fmla="*/ 5 h 37"/>
                <a:gd name="T8" fmla="*/ 32 w 38"/>
                <a:gd name="T9" fmla="*/ 29 h 37"/>
                <a:gd name="T10" fmla="*/ 18 w 38"/>
                <a:gd name="T11" fmla="*/ 8 h 37"/>
                <a:gd name="T12" fmla="*/ 8 w 38"/>
                <a:gd name="T13" fmla="*/ 10 h 37"/>
                <a:gd name="T14" fmla="*/ 9 w 38"/>
                <a:gd name="T15" fmla="*/ 20 h 37"/>
                <a:gd name="T16" fmla="*/ 19 w 38"/>
                <a:gd name="T17" fmla="*/ 19 h 37"/>
                <a:gd name="T18" fmla="*/ 18 w 38"/>
                <a:gd name="T19"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7">
                  <a:moveTo>
                    <a:pt x="32" y="29"/>
                  </a:moveTo>
                  <a:cubicBezTo>
                    <a:pt x="27" y="36"/>
                    <a:pt x="16" y="37"/>
                    <a:pt x="9" y="32"/>
                  </a:cubicBezTo>
                  <a:cubicBezTo>
                    <a:pt x="2" y="26"/>
                    <a:pt x="0" y="15"/>
                    <a:pt x="6" y="8"/>
                  </a:cubicBezTo>
                  <a:cubicBezTo>
                    <a:pt x="12" y="1"/>
                    <a:pt x="22" y="0"/>
                    <a:pt x="30" y="5"/>
                  </a:cubicBezTo>
                  <a:cubicBezTo>
                    <a:pt x="37" y="11"/>
                    <a:pt x="38" y="22"/>
                    <a:pt x="32" y="29"/>
                  </a:cubicBezTo>
                  <a:close/>
                  <a:moveTo>
                    <a:pt x="18" y="8"/>
                  </a:moveTo>
                  <a:cubicBezTo>
                    <a:pt x="15" y="6"/>
                    <a:pt x="11" y="7"/>
                    <a:pt x="8" y="10"/>
                  </a:cubicBezTo>
                  <a:cubicBezTo>
                    <a:pt x="6" y="13"/>
                    <a:pt x="6" y="17"/>
                    <a:pt x="9" y="20"/>
                  </a:cubicBezTo>
                  <a:cubicBezTo>
                    <a:pt x="12" y="22"/>
                    <a:pt x="17" y="22"/>
                    <a:pt x="19" y="19"/>
                  </a:cubicBezTo>
                  <a:cubicBezTo>
                    <a:pt x="22" y="15"/>
                    <a:pt x="21" y="11"/>
                    <a:pt x="18" y="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26"/>
            <p:cNvSpPr>
              <a:spLocks noEditPoints="1"/>
            </p:cNvSpPr>
            <p:nvPr/>
          </p:nvSpPr>
          <p:spPr bwMode="auto">
            <a:xfrm>
              <a:off x="5960101" y="7253803"/>
              <a:ext cx="30383" cy="31413"/>
            </a:xfrm>
            <a:custGeom>
              <a:avLst/>
              <a:gdLst>
                <a:gd name="T0" fmla="*/ 25 w 29"/>
                <a:gd name="T1" fmla="*/ 23 h 30"/>
                <a:gd name="T2" fmla="*/ 6 w 29"/>
                <a:gd name="T3" fmla="*/ 25 h 30"/>
                <a:gd name="T4" fmla="*/ 4 w 29"/>
                <a:gd name="T5" fmla="*/ 7 h 30"/>
                <a:gd name="T6" fmla="*/ 23 w 29"/>
                <a:gd name="T7" fmla="*/ 5 h 30"/>
                <a:gd name="T8" fmla="*/ 25 w 29"/>
                <a:gd name="T9" fmla="*/ 23 h 30"/>
                <a:gd name="T10" fmla="*/ 13 w 29"/>
                <a:gd name="T11" fmla="*/ 7 h 30"/>
                <a:gd name="T12" fmla="*/ 6 w 29"/>
                <a:gd name="T13" fmla="*/ 8 h 30"/>
                <a:gd name="T14" fmla="*/ 6 w 29"/>
                <a:gd name="T15" fmla="*/ 16 h 30"/>
                <a:gd name="T16" fmla="*/ 14 w 29"/>
                <a:gd name="T17" fmla="*/ 15 h 30"/>
                <a:gd name="T18" fmla="*/ 13 w 29"/>
                <a:gd name="T19" fmla="*/ 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0">
                  <a:moveTo>
                    <a:pt x="25" y="23"/>
                  </a:moveTo>
                  <a:cubicBezTo>
                    <a:pt x="20" y="29"/>
                    <a:pt x="12" y="30"/>
                    <a:pt x="6" y="25"/>
                  </a:cubicBezTo>
                  <a:cubicBezTo>
                    <a:pt x="0" y="21"/>
                    <a:pt x="0" y="13"/>
                    <a:pt x="4" y="7"/>
                  </a:cubicBezTo>
                  <a:cubicBezTo>
                    <a:pt x="9" y="1"/>
                    <a:pt x="17" y="0"/>
                    <a:pt x="23" y="5"/>
                  </a:cubicBezTo>
                  <a:cubicBezTo>
                    <a:pt x="28" y="9"/>
                    <a:pt x="29" y="18"/>
                    <a:pt x="25" y="23"/>
                  </a:cubicBezTo>
                  <a:close/>
                  <a:moveTo>
                    <a:pt x="13" y="7"/>
                  </a:moveTo>
                  <a:cubicBezTo>
                    <a:pt x="11" y="5"/>
                    <a:pt x="8" y="6"/>
                    <a:pt x="6" y="8"/>
                  </a:cubicBezTo>
                  <a:cubicBezTo>
                    <a:pt x="4" y="11"/>
                    <a:pt x="4" y="14"/>
                    <a:pt x="6" y="16"/>
                  </a:cubicBezTo>
                  <a:cubicBezTo>
                    <a:pt x="9" y="18"/>
                    <a:pt x="12" y="18"/>
                    <a:pt x="14" y="15"/>
                  </a:cubicBezTo>
                  <a:cubicBezTo>
                    <a:pt x="16" y="13"/>
                    <a:pt x="16" y="9"/>
                    <a:pt x="13" y="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27"/>
            <p:cNvSpPr>
              <a:spLocks noEditPoints="1"/>
            </p:cNvSpPr>
            <p:nvPr/>
          </p:nvSpPr>
          <p:spPr bwMode="auto">
            <a:xfrm>
              <a:off x="5893671" y="7247108"/>
              <a:ext cx="47377" cy="47377"/>
            </a:xfrm>
            <a:custGeom>
              <a:avLst/>
              <a:gdLst>
                <a:gd name="T0" fmla="*/ 0 w 45"/>
                <a:gd name="T1" fmla="*/ 23 h 45"/>
                <a:gd name="T2" fmla="*/ 23 w 45"/>
                <a:gd name="T3" fmla="*/ 0 h 45"/>
                <a:gd name="T4" fmla="*/ 45 w 45"/>
                <a:gd name="T5" fmla="*/ 22 h 45"/>
                <a:gd name="T6" fmla="*/ 23 w 45"/>
                <a:gd name="T7" fmla="*/ 45 h 45"/>
                <a:gd name="T8" fmla="*/ 0 w 45"/>
                <a:gd name="T9" fmla="*/ 23 h 45"/>
                <a:gd name="T10" fmla="*/ 32 w 45"/>
                <a:gd name="T11" fmla="*/ 32 h 45"/>
                <a:gd name="T12" fmla="*/ 42 w 45"/>
                <a:gd name="T13" fmla="*/ 22 h 45"/>
                <a:gd name="T14" fmla="*/ 32 w 45"/>
                <a:gd name="T15" fmla="*/ 13 h 45"/>
                <a:gd name="T16" fmla="*/ 23 w 45"/>
                <a:gd name="T17" fmla="*/ 22 h 45"/>
                <a:gd name="T18" fmla="*/ 32 w 45"/>
                <a:gd name="T1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0" y="23"/>
                  </a:moveTo>
                  <a:cubicBezTo>
                    <a:pt x="0" y="10"/>
                    <a:pt x="10" y="0"/>
                    <a:pt x="23" y="0"/>
                  </a:cubicBezTo>
                  <a:cubicBezTo>
                    <a:pt x="35" y="0"/>
                    <a:pt x="45" y="10"/>
                    <a:pt x="45" y="22"/>
                  </a:cubicBezTo>
                  <a:cubicBezTo>
                    <a:pt x="45" y="35"/>
                    <a:pt x="35" y="45"/>
                    <a:pt x="23" y="45"/>
                  </a:cubicBezTo>
                  <a:cubicBezTo>
                    <a:pt x="10" y="45"/>
                    <a:pt x="0" y="35"/>
                    <a:pt x="0" y="23"/>
                  </a:cubicBezTo>
                  <a:close/>
                  <a:moveTo>
                    <a:pt x="32" y="32"/>
                  </a:moveTo>
                  <a:cubicBezTo>
                    <a:pt x="38" y="32"/>
                    <a:pt x="42" y="28"/>
                    <a:pt x="42" y="22"/>
                  </a:cubicBezTo>
                  <a:cubicBezTo>
                    <a:pt x="42" y="17"/>
                    <a:pt x="38" y="13"/>
                    <a:pt x="32" y="13"/>
                  </a:cubicBezTo>
                  <a:cubicBezTo>
                    <a:pt x="27" y="13"/>
                    <a:pt x="23" y="17"/>
                    <a:pt x="23" y="22"/>
                  </a:cubicBezTo>
                  <a:cubicBezTo>
                    <a:pt x="23" y="28"/>
                    <a:pt x="27" y="32"/>
                    <a:pt x="32"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28"/>
            <p:cNvSpPr>
              <a:spLocks noEditPoints="1"/>
            </p:cNvSpPr>
            <p:nvPr/>
          </p:nvSpPr>
          <p:spPr bwMode="auto">
            <a:xfrm>
              <a:off x="5777289" y="7349071"/>
              <a:ext cx="76730" cy="76730"/>
            </a:xfrm>
            <a:custGeom>
              <a:avLst/>
              <a:gdLst>
                <a:gd name="T0" fmla="*/ 62 w 73"/>
                <a:gd name="T1" fmla="*/ 57 h 73"/>
                <a:gd name="T2" fmla="*/ 17 w 73"/>
                <a:gd name="T3" fmla="*/ 62 h 73"/>
                <a:gd name="T4" fmla="*/ 11 w 73"/>
                <a:gd name="T5" fmla="*/ 16 h 73"/>
                <a:gd name="T6" fmla="*/ 57 w 73"/>
                <a:gd name="T7" fmla="*/ 11 h 73"/>
                <a:gd name="T8" fmla="*/ 62 w 73"/>
                <a:gd name="T9" fmla="*/ 57 h 73"/>
                <a:gd name="T10" fmla="*/ 35 w 73"/>
                <a:gd name="T11" fmla="*/ 17 h 73"/>
                <a:gd name="T12" fmla="*/ 15 w 73"/>
                <a:gd name="T13" fmla="*/ 19 h 73"/>
                <a:gd name="T14" fmla="*/ 17 w 73"/>
                <a:gd name="T15" fmla="*/ 39 h 73"/>
                <a:gd name="T16" fmla="*/ 37 w 73"/>
                <a:gd name="T17" fmla="*/ 37 h 73"/>
                <a:gd name="T18" fmla="*/ 35 w 73"/>
                <a:gd name="T19"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3">
                  <a:moveTo>
                    <a:pt x="62" y="57"/>
                  </a:moveTo>
                  <a:cubicBezTo>
                    <a:pt x="51" y="71"/>
                    <a:pt x="31" y="73"/>
                    <a:pt x="17" y="62"/>
                  </a:cubicBezTo>
                  <a:cubicBezTo>
                    <a:pt x="3" y="51"/>
                    <a:pt x="0" y="30"/>
                    <a:pt x="11" y="16"/>
                  </a:cubicBezTo>
                  <a:cubicBezTo>
                    <a:pt x="23" y="2"/>
                    <a:pt x="43" y="0"/>
                    <a:pt x="57" y="11"/>
                  </a:cubicBezTo>
                  <a:cubicBezTo>
                    <a:pt x="71" y="22"/>
                    <a:pt x="73" y="43"/>
                    <a:pt x="62" y="57"/>
                  </a:cubicBezTo>
                  <a:close/>
                  <a:moveTo>
                    <a:pt x="35" y="17"/>
                  </a:moveTo>
                  <a:cubicBezTo>
                    <a:pt x="29" y="12"/>
                    <a:pt x="20" y="13"/>
                    <a:pt x="15" y="19"/>
                  </a:cubicBezTo>
                  <a:cubicBezTo>
                    <a:pt x="10" y="25"/>
                    <a:pt x="11" y="34"/>
                    <a:pt x="17" y="39"/>
                  </a:cubicBezTo>
                  <a:cubicBezTo>
                    <a:pt x="23" y="44"/>
                    <a:pt x="32" y="43"/>
                    <a:pt x="37" y="37"/>
                  </a:cubicBezTo>
                  <a:cubicBezTo>
                    <a:pt x="42" y="31"/>
                    <a:pt x="41" y="22"/>
                    <a:pt x="35" y="17"/>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29"/>
            <p:cNvSpPr>
              <a:spLocks noEditPoints="1"/>
            </p:cNvSpPr>
            <p:nvPr/>
          </p:nvSpPr>
          <p:spPr bwMode="auto">
            <a:xfrm>
              <a:off x="5713434" y="7079231"/>
              <a:ext cx="94238" cy="94753"/>
            </a:xfrm>
            <a:custGeom>
              <a:avLst/>
              <a:gdLst>
                <a:gd name="T0" fmla="*/ 76 w 90"/>
                <a:gd name="T1" fmla="*/ 70 h 90"/>
                <a:gd name="T2" fmla="*/ 20 w 90"/>
                <a:gd name="T3" fmla="*/ 76 h 90"/>
                <a:gd name="T4" fmla="*/ 14 w 90"/>
                <a:gd name="T5" fmla="*/ 20 h 90"/>
                <a:gd name="T6" fmla="*/ 70 w 90"/>
                <a:gd name="T7" fmla="*/ 14 h 90"/>
                <a:gd name="T8" fmla="*/ 76 w 90"/>
                <a:gd name="T9" fmla="*/ 70 h 90"/>
                <a:gd name="T10" fmla="*/ 42 w 90"/>
                <a:gd name="T11" fmla="*/ 21 h 90"/>
                <a:gd name="T12" fmla="*/ 19 w 90"/>
                <a:gd name="T13" fmla="*/ 24 h 90"/>
                <a:gd name="T14" fmla="*/ 21 w 90"/>
                <a:gd name="T15" fmla="*/ 48 h 90"/>
                <a:gd name="T16" fmla="*/ 45 w 90"/>
                <a:gd name="T17" fmla="*/ 45 h 90"/>
                <a:gd name="T18" fmla="*/ 42 w 90"/>
                <a:gd name="T19"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90">
                  <a:moveTo>
                    <a:pt x="76" y="70"/>
                  </a:moveTo>
                  <a:cubicBezTo>
                    <a:pt x="63" y="87"/>
                    <a:pt x="38" y="90"/>
                    <a:pt x="20" y="76"/>
                  </a:cubicBezTo>
                  <a:cubicBezTo>
                    <a:pt x="3" y="63"/>
                    <a:pt x="0" y="37"/>
                    <a:pt x="14" y="20"/>
                  </a:cubicBezTo>
                  <a:cubicBezTo>
                    <a:pt x="28" y="3"/>
                    <a:pt x="53" y="0"/>
                    <a:pt x="70" y="14"/>
                  </a:cubicBezTo>
                  <a:cubicBezTo>
                    <a:pt x="87" y="28"/>
                    <a:pt x="90" y="53"/>
                    <a:pt x="76" y="70"/>
                  </a:cubicBezTo>
                  <a:close/>
                  <a:moveTo>
                    <a:pt x="42" y="21"/>
                  </a:moveTo>
                  <a:cubicBezTo>
                    <a:pt x="35" y="15"/>
                    <a:pt x="24" y="17"/>
                    <a:pt x="19" y="24"/>
                  </a:cubicBezTo>
                  <a:cubicBezTo>
                    <a:pt x="13" y="31"/>
                    <a:pt x="14" y="42"/>
                    <a:pt x="21" y="48"/>
                  </a:cubicBezTo>
                  <a:cubicBezTo>
                    <a:pt x="29" y="54"/>
                    <a:pt x="39" y="52"/>
                    <a:pt x="45" y="45"/>
                  </a:cubicBezTo>
                  <a:cubicBezTo>
                    <a:pt x="51" y="38"/>
                    <a:pt x="50" y="27"/>
                    <a:pt x="42" y="2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30"/>
            <p:cNvSpPr>
              <a:spLocks noEditPoints="1"/>
            </p:cNvSpPr>
            <p:nvPr/>
          </p:nvSpPr>
          <p:spPr bwMode="auto">
            <a:xfrm>
              <a:off x="5764930" y="7203336"/>
              <a:ext cx="121531" cy="121531"/>
            </a:xfrm>
            <a:custGeom>
              <a:avLst/>
              <a:gdLst>
                <a:gd name="T0" fmla="*/ 52 w 116"/>
                <a:gd name="T1" fmla="*/ 113 h 116"/>
                <a:gd name="T2" fmla="*/ 3 w 116"/>
                <a:gd name="T3" fmla="*/ 52 h 116"/>
                <a:gd name="T4" fmla="*/ 63 w 116"/>
                <a:gd name="T5" fmla="*/ 3 h 116"/>
                <a:gd name="T6" fmla="*/ 113 w 116"/>
                <a:gd name="T7" fmla="*/ 63 h 116"/>
                <a:gd name="T8" fmla="*/ 52 w 116"/>
                <a:gd name="T9" fmla="*/ 113 h 116"/>
                <a:gd name="T10" fmla="*/ 84 w 116"/>
                <a:gd name="T11" fmla="*/ 37 h 116"/>
                <a:gd name="T12" fmla="*/ 63 w 116"/>
                <a:gd name="T13" fmla="*/ 11 h 116"/>
                <a:gd name="T14" fmla="*/ 37 w 116"/>
                <a:gd name="T15" fmla="*/ 32 h 116"/>
                <a:gd name="T16" fmla="*/ 58 w 116"/>
                <a:gd name="T17" fmla="*/ 58 h 116"/>
                <a:gd name="T18" fmla="*/ 84 w 116"/>
                <a:gd name="T19" fmla="*/ 3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6">
                  <a:moveTo>
                    <a:pt x="52" y="113"/>
                  </a:moveTo>
                  <a:cubicBezTo>
                    <a:pt x="22" y="110"/>
                    <a:pt x="0" y="83"/>
                    <a:pt x="3" y="52"/>
                  </a:cubicBezTo>
                  <a:cubicBezTo>
                    <a:pt x="6" y="22"/>
                    <a:pt x="33" y="0"/>
                    <a:pt x="63" y="3"/>
                  </a:cubicBezTo>
                  <a:cubicBezTo>
                    <a:pt x="94" y="6"/>
                    <a:pt x="116" y="33"/>
                    <a:pt x="113" y="63"/>
                  </a:cubicBezTo>
                  <a:cubicBezTo>
                    <a:pt x="110" y="94"/>
                    <a:pt x="83" y="116"/>
                    <a:pt x="52" y="113"/>
                  </a:cubicBezTo>
                  <a:close/>
                  <a:moveTo>
                    <a:pt x="84" y="37"/>
                  </a:moveTo>
                  <a:cubicBezTo>
                    <a:pt x="85" y="24"/>
                    <a:pt x="75" y="12"/>
                    <a:pt x="63" y="11"/>
                  </a:cubicBezTo>
                  <a:cubicBezTo>
                    <a:pt x="50" y="10"/>
                    <a:pt x="38" y="19"/>
                    <a:pt x="37" y="32"/>
                  </a:cubicBezTo>
                  <a:cubicBezTo>
                    <a:pt x="36" y="45"/>
                    <a:pt x="45" y="57"/>
                    <a:pt x="58" y="58"/>
                  </a:cubicBezTo>
                  <a:cubicBezTo>
                    <a:pt x="71" y="59"/>
                    <a:pt x="82" y="50"/>
                    <a:pt x="84" y="3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31"/>
            <p:cNvSpPr>
              <a:spLocks noEditPoints="1"/>
            </p:cNvSpPr>
            <p:nvPr/>
          </p:nvSpPr>
          <p:spPr bwMode="auto">
            <a:xfrm>
              <a:off x="5829815" y="6888695"/>
              <a:ext cx="105052" cy="104537"/>
            </a:xfrm>
            <a:custGeom>
              <a:avLst/>
              <a:gdLst>
                <a:gd name="T0" fmla="*/ 16 w 100"/>
                <a:gd name="T1" fmla="*/ 22 h 100"/>
                <a:gd name="T2" fmla="*/ 78 w 100"/>
                <a:gd name="T3" fmla="*/ 15 h 100"/>
                <a:gd name="T4" fmla="*/ 85 w 100"/>
                <a:gd name="T5" fmla="*/ 78 h 100"/>
                <a:gd name="T6" fmla="*/ 22 w 100"/>
                <a:gd name="T7" fmla="*/ 84 h 100"/>
                <a:gd name="T8" fmla="*/ 16 w 100"/>
                <a:gd name="T9" fmla="*/ 22 h 100"/>
                <a:gd name="T10" fmla="*/ 53 w 100"/>
                <a:gd name="T11" fmla="*/ 76 h 100"/>
                <a:gd name="T12" fmla="*/ 79 w 100"/>
                <a:gd name="T13" fmla="*/ 73 h 100"/>
                <a:gd name="T14" fmla="*/ 77 w 100"/>
                <a:gd name="T15" fmla="*/ 47 h 100"/>
                <a:gd name="T16" fmla="*/ 50 w 100"/>
                <a:gd name="T17" fmla="*/ 50 h 100"/>
                <a:gd name="T18" fmla="*/ 53 w 100"/>
                <a:gd name="T19" fmla="*/ 76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16" y="22"/>
                  </a:moveTo>
                  <a:cubicBezTo>
                    <a:pt x="31" y="3"/>
                    <a:pt x="59" y="0"/>
                    <a:pt x="78" y="15"/>
                  </a:cubicBezTo>
                  <a:cubicBezTo>
                    <a:pt x="97" y="31"/>
                    <a:pt x="100" y="59"/>
                    <a:pt x="85" y="78"/>
                  </a:cubicBezTo>
                  <a:cubicBezTo>
                    <a:pt x="69" y="97"/>
                    <a:pt x="41" y="100"/>
                    <a:pt x="22" y="84"/>
                  </a:cubicBezTo>
                  <a:cubicBezTo>
                    <a:pt x="3" y="69"/>
                    <a:pt x="0" y="41"/>
                    <a:pt x="16" y="22"/>
                  </a:cubicBezTo>
                  <a:close/>
                  <a:moveTo>
                    <a:pt x="53" y="76"/>
                  </a:moveTo>
                  <a:cubicBezTo>
                    <a:pt x="61" y="83"/>
                    <a:pt x="73" y="81"/>
                    <a:pt x="79" y="73"/>
                  </a:cubicBezTo>
                  <a:cubicBezTo>
                    <a:pt x="86" y="65"/>
                    <a:pt x="85" y="54"/>
                    <a:pt x="77" y="47"/>
                  </a:cubicBezTo>
                  <a:cubicBezTo>
                    <a:pt x="69" y="40"/>
                    <a:pt x="57" y="42"/>
                    <a:pt x="50" y="50"/>
                  </a:cubicBezTo>
                  <a:cubicBezTo>
                    <a:pt x="44" y="58"/>
                    <a:pt x="45" y="70"/>
                    <a:pt x="53" y="7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32"/>
            <p:cNvSpPr>
              <a:spLocks noEditPoints="1"/>
            </p:cNvSpPr>
            <p:nvPr/>
          </p:nvSpPr>
          <p:spPr bwMode="auto">
            <a:xfrm>
              <a:off x="5466767" y="7335167"/>
              <a:ext cx="106082" cy="107112"/>
            </a:xfrm>
            <a:custGeom>
              <a:avLst/>
              <a:gdLst>
                <a:gd name="T0" fmla="*/ 94 w 101"/>
                <a:gd name="T1" fmla="*/ 65 h 102"/>
                <a:gd name="T2" fmla="*/ 37 w 101"/>
                <a:gd name="T3" fmla="*/ 94 h 102"/>
                <a:gd name="T4" fmla="*/ 7 w 101"/>
                <a:gd name="T5" fmla="*/ 38 h 102"/>
                <a:gd name="T6" fmla="*/ 64 w 101"/>
                <a:gd name="T7" fmla="*/ 8 h 102"/>
                <a:gd name="T8" fmla="*/ 94 w 101"/>
                <a:gd name="T9" fmla="*/ 65 h 102"/>
                <a:gd name="T10" fmla="*/ 38 w 101"/>
                <a:gd name="T11" fmla="*/ 27 h 102"/>
                <a:gd name="T12" fmla="*/ 14 w 101"/>
                <a:gd name="T13" fmla="*/ 40 h 102"/>
                <a:gd name="T14" fmla="*/ 26 w 101"/>
                <a:gd name="T15" fmla="*/ 64 h 102"/>
                <a:gd name="T16" fmla="*/ 51 w 101"/>
                <a:gd name="T17" fmla="*/ 51 h 102"/>
                <a:gd name="T18" fmla="*/ 38 w 101"/>
                <a:gd name="T19" fmla="*/ 2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2">
                  <a:moveTo>
                    <a:pt x="94" y="65"/>
                  </a:moveTo>
                  <a:cubicBezTo>
                    <a:pt x="86" y="88"/>
                    <a:pt x="61" y="102"/>
                    <a:pt x="37" y="94"/>
                  </a:cubicBezTo>
                  <a:cubicBezTo>
                    <a:pt x="13" y="87"/>
                    <a:pt x="0" y="61"/>
                    <a:pt x="7" y="38"/>
                  </a:cubicBezTo>
                  <a:cubicBezTo>
                    <a:pt x="15" y="14"/>
                    <a:pt x="40" y="0"/>
                    <a:pt x="64" y="8"/>
                  </a:cubicBezTo>
                  <a:cubicBezTo>
                    <a:pt x="88" y="15"/>
                    <a:pt x="101" y="41"/>
                    <a:pt x="94" y="65"/>
                  </a:cubicBezTo>
                  <a:close/>
                  <a:moveTo>
                    <a:pt x="38" y="27"/>
                  </a:moveTo>
                  <a:cubicBezTo>
                    <a:pt x="28" y="24"/>
                    <a:pt x="17" y="29"/>
                    <a:pt x="14" y="40"/>
                  </a:cubicBezTo>
                  <a:cubicBezTo>
                    <a:pt x="11" y="50"/>
                    <a:pt x="16" y="61"/>
                    <a:pt x="26" y="64"/>
                  </a:cubicBezTo>
                  <a:cubicBezTo>
                    <a:pt x="37" y="67"/>
                    <a:pt x="47" y="61"/>
                    <a:pt x="51" y="51"/>
                  </a:cubicBezTo>
                  <a:cubicBezTo>
                    <a:pt x="54" y="41"/>
                    <a:pt x="48" y="30"/>
                    <a:pt x="38" y="2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33"/>
            <p:cNvSpPr>
              <a:spLocks noEditPoints="1"/>
            </p:cNvSpPr>
            <p:nvPr/>
          </p:nvSpPr>
          <p:spPr bwMode="auto">
            <a:xfrm>
              <a:off x="5888521" y="7025675"/>
              <a:ext cx="84969" cy="83939"/>
            </a:xfrm>
            <a:custGeom>
              <a:avLst/>
              <a:gdLst>
                <a:gd name="T0" fmla="*/ 30 w 81"/>
                <a:gd name="T1" fmla="*/ 74 h 80"/>
                <a:gd name="T2" fmla="*/ 6 w 81"/>
                <a:gd name="T3" fmla="*/ 29 h 80"/>
                <a:gd name="T4" fmla="*/ 51 w 81"/>
                <a:gd name="T5" fmla="*/ 6 h 80"/>
                <a:gd name="T6" fmla="*/ 75 w 81"/>
                <a:gd name="T7" fmla="*/ 51 h 80"/>
                <a:gd name="T8" fmla="*/ 30 w 81"/>
                <a:gd name="T9" fmla="*/ 74 h 80"/>
                <a:gd name="T10" fmla="*/ 60 w 81"/>
                <a:gd name="T11" fmla="*/ 30 h 80"/>
                <a:gd name="T12" fmla="*/ 50 w 81"/>
                <a:gd name="T13" fmla="*/ 11 h 80"/>
                <a:gd name="T14" fmla="*/ 30 w 81"/>
                <a:gd name="T15" fmla="*/ 21 h 80"/>
                <a:gd name="T16" fmla="*/ 41 w 81"/>
                <a:gd name="T17" fmla="*/ 40 h 80"/>
                <a:gd name="T18" fmla="*/ 60 w 81"/>
                <a:gd name="T19" fmla="*/ 3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0">
                  <a:moveTo>
                    <a:pt x="30" y="74"/>
                  </a:moveTo>
                  <a:cubicBezTo>
                    <a:pt x="11" y="68"/>
                    <a:pt x="0" y="48"/>
                    <a:pt x="6" y="29"/>
                  </a:cubicBezTo>
                  <a:cubicBezTo>
                    <a:pt x="12" y="10"/>
                    <a:pt x="32" y="0"/>
                    <a:pt x="51" y="6"/>
                  </a:cubicBezTo>
                  <a:cubicBezTo>
                    <a:pt x="70" y="12"/>
                    <a:pt x="81" y="32"/>
                    <a:pt x="75" y="51"/>
                  </a:cubicBezTo>
                  <a:cubicBezTo>
                    <a:pt x="69" y="70"/>
                    <a:pt x="49" y="80"/>
                    <a:pt x="30" y="74"/>
                  </a:cubicBezTo>
                  <a:close/>
                  <a:moveTo>
                    <a:pt x="60" y="30"/>
                  </a:moveTo>
                  <a:cubicBezTo>
                    <a:pt x="62" y="22"/>
                    <a:pt x="58" y="13"/>
                    <a:pt x="50" y="11"/>
                  </a:cubicBezTo>
                  <a:cubicBezTo>
                    <a:pt x="42" y="8"/>
                    <a:pt x="33" y="13"/>
                    <a:pt x="30" y="21"/>
                  </a:cubicBezTo>
                  <a:cubicBezTo>
                    <a:pt x="28" y="29"/>
                    <a:pt x="32" y="37"/>
                    <a:pt x="41" y="40"/>
                  </a:cubicBezTo>
                  <a:cubicBezTo>
                    <a:pt x="49" y="42"/>
                    <a:pt x="57" y="38"/>
                    <a:pt x="60" y="3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34"/>
            <p:cNvSpPr>
              <a:spLocks noEditPoints="1"/>
            </p:cNvSpPr>
            <p:nvPr/>
          </p:nvSpPr>
          <p:spPr bwMode="auto">
            <a:xfrm>
              <a:off x="5567185" y="7287275"/>
              <a:ext cx="145219" cy="144705"/>
            </a:xfrm>
            <a:custGeom>
              <a:avLst/>
              <a:gdLst>
                <a:gd name="T0" fmla="*/ 21 w 138"/>
                <a:gd name="T1" fmla="*/ 30 h 138"/>
                <a:gd name="T2" fmla="*/ 107 w 138"/>
                <a:gd name="T3" fmla="*/ 21 h 138"/>
                <a:gd name="T4" fmla="*/ 116 w 138"/>
                <a:gd name="T5" fmla="*/ 108 h 138"/>
                <a:gd name="T6" fmla="*/ 30 w 138"/>
                <a:gd name="T7" fmla="*/ 117 h 138"/>
                <a:gd name="T8" fmla="*/ 21 w 138"/>
                <a:gd name="T9" fmla="*/ 30 h 138"/>
                <a:gd name="T10" fmla="*/ 73 w 138"/>
                <a:gd name="T11" fmla="*/ 106 h 138"/>
                <a:gd name="T12" fmla="*/ 109 w 138"/>
                <a:gd name="T13" fmla="*/ 102 h 138"/>
                <a:gd name="T14" fmla="*/ 105 w 138"/>
                <a:gd name="T15" fmla="*/ 65 h 138"/>
                <a:gd name="T16" fmla="*/ 69 w 138"/>
                <a:gd name="T17" fmla="*/ 69 h 138"/>
                <a:gd name="T18" fmla="*/ 73 w 138"/>
                <a:gd name="T19" fmla="*/ 10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138">
                  <a:moveTo>
                    <a:pt x="21" y="30"/>
                  </a:moveTo>
                  <a:cubicBezTo>
                    <a:pt x="42" y="4"/>
                    <a:pt x="81" y="0"/>
                    <a:pt x="107" y="21"/>
                  </a:cubicBezTo>
                  <a:cubicBezTo>
                    <a:pt x="134" y="43"/>
                    <a:pt x="138" y="81"/>
                    <a:pt x="116" y="108"/>
                  </a:cubicBezTo>
                  <a:cubicBezTo>
                    <a:pt x="95" y="134"/>
                    <a:pt x="57" y="138"/>
                    <a:pt x="30" y="117"/>
                  </a:cubicBezTo>
                  <a:cubicBezTo>
                    <a:pt x="4" y="95"/>
                    <a:pt x="0" y="57"/>
                    <a:pt x="21" y="30"/>
                  </a:cubicBezTo>
                  <a:close/>
                  <a:moveTo>
                    <a:pt x="73" y="106"/>
                  </a:moveTo>
                  <a:cubicBezTo>
                    <a:pt x="84" y="115"/>
                    <a:pt x="100" y="113"/>
                    <a:pt x="109" y="102"/>
                  </a:cubicBezTo>
                  <a:cubicBezTo>
                    <a:pt x="118" y="91"/>
                    <a:pt x="117" y="74"/>
                    <a:pt x="105" y="65"/>
                  </a:cubicBezTo>
                  <a:cubicBezTo>
                    <a:pt x="94" y="56"/>
                    <a:pt x="78" y="58"/>
                    <a:pt x="69" y="69"/>
                  </a:cubicBezTo>
                  <a:cubicBezTo>
                    <a:pt x="60" y="80"/>
                    <a:pt x="61" y="97"/>
                    <a:pt x="73" y="10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35"/>
            <p:cNvSpPr>
              <a:spLocks noEditPoints="1"/>
            </p:cNvSpPr>
            <p:nvPr/>
          </p:nvSpPr>
          <p:spPr bwMode="auto">
            <a:xfrm>
              <a:off x="5887491" y="7141541"/>
              <a:ext cx="107112" cy="106597"/>
            </a:xfrm>
            <a:custGeom>
              <a:avLst/>
              <a:gdLst>
                <a:gd name="T0" fmla="*/ 16 w 102"/>
                <a:gd name="T1" fmla="*/ 23 h 102"/>
                <a:gd name="T2" fmla="*/ 79 w 102"/>
                <a:gd name="T3" fmla="*/ 16 h 102"/>
                <a:gd name="T4" fmla="*/ 86 w 102"/>
                <a:gd name="T5" fmla="*/ 80 h 102"/>
                <a:gd name="T6" fmla="*/ 23 w 102"/>
                <a:gd name="T7" fmla="*/ 86 h 102"/>
                <a:gd name="T8" fmla="*/ 16 w 102"/>
                <a:gd name="T9" fmla="*/ 23 h 102"/>
                <a:gd name="T10" fmla="*/ 54 w 102"/>
                <a:gd name="T11" fmla="*/ 78 h 102"/>
                <a:gd name="T12" fmla="*/ 81 w 102"/>
                <a:gd name="T13" fmla="*/ 75 h 102"/>
                <a:gd name="T14" fmla="*/ 78 w 102"/>
                <a:gd name="T15" fmla="*/ 48 h 102"/>
                <a:gd name="T16" fmla="*/ 51 w 102"/>
                <a:gd name="T17" fmla="*/ 51 h 102"/>
                <a:gd name="T18" fmla="*/ 54 w 102"/>
                <a:gd name="T19" fmla="*/ 7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2">
                  <a:moveTo>
                    <a:pt x="16" y="23"/>
                  </a:moveTo>
                  <a:cubicBezTo>
                    <a:pt x="31" y="3"/>
                    <a:pt x="60" y="0"/>
                    <a:pt x="79" y="16"/>
                  </a:cubicBezTo>
                  <a:cubicBezTo>
                    <a:pt x="99" y="32"/>
                    <a:pt x="102" y="60"/>
                    <a:pt x="86" y="80"/>
                  </a:cubicBezTo>
                  <a:cubicBezTo>
                    <a:pt x="70" y="99"/>
                    <a:pt x="42" y="102"/>
                    <a:pt x="23" y="86"/>
                  </a:cubicBezTo>
                  <a:cubicBezTo>
                    <a:pt x="3" y="71"/>
                    <a:pt x="0" y="42"/>
                    <a:pt x="16" y="23"/>
                  </a:cubicBezTo>
                  <a:close/>
                  <a:moveTo>
                    <a:pt x="54" y="78"/>
                  </a:moveTo>
                  <a:cubicBezTo>
                    <a:pt x="62" y="85"/>
                    <a:pt x="74" y="84"/>
                    <a:pt x="81" y="75"/>
                  </a:cubicBezTo>
                  <a:cubicBezTo>
                    <a:pt x="88" y="67"/>
                    <a:pt x="86" y="55"/>
                    <a:pt x="78" y="48"/>
                  </a:cubicBezTo>
                  <a:cubicBezTo>
                    <a:pt x="70" y="42"/>
                    <a:pt x="58" y="43"/>
                    <a:pt x="51" y="51"/>
                  </a:cubicBezTo>
                  <a:cubicBezTo>
                    <a:pt x="44" y="59"/>
                    <a:pt x="46" y="72"/>
                    <a:pt x="54" y="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36"/>
            <p:cNvSpPr>
              <a:spLocks noEditPoints="1"/>
            </p:cNvSpPr>
            <p:nvPr/>
          </p:nvSpPr>
          <p:spPr bwMode="auto">
            <a:xfrm>
              <a:off x="5530622" y="7216725"/>
              <a:ext cx="83939" cy="83939"/>
            </a:xfrm>
            <a:custGeom>
              <a:avLst/>
              <a:gdLst>
                <a:gd name="T0" fmla="*/ 41 w 80"/>
                <a:gd name="T1" fmla="*/ 80 h 80"/>
                <a:gd name="T2" fmla="*/ 1 w 80"/>
                <a:gd name="T3" fmla="*/ 40 h 80"/>
                <a:gd name="T4" fmla="*/ 40 w 80"/>
                <a:gd name="T5" fmla="*/ 0 h 80"/>
                <a:gd name="T6" fmla="*/ 80 w 80"/>
                <a:gd name="T7" fmla="*/ 39 h 80"/>
                <a:gd name="T8" fmla="*/ 41 w 80"/>
                <a:gd name="T9" fmla="*/ 80 h 80"/>
                <a:gd name="T10" fmla="*/ 57 w 80"/>
                <a:gd name="T11" fmla="*/ 23 h 80"/>
                <a:gd name="T12" fmla="*/ 40 w 80"/>
                <a:gd name="T13" fmla="*/ 6 h 80"/>
                <a:gd name="T14" fmla="*/ 23 w 80"/>
                <a:gd name="T15" fmla="*/ 23 h 80"/>
                <a:gd name="T16" fmla="*/ 40 w 80"/>
                <a:gd name="T17" fmla="*/ 40 h 80"/>
                <a:gd name="T18" fmla="*/ 57 w 80"/>
                <a:gd name="T19"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41" y="80"/>
                  </a:moveTo>
                  <a:cubicBezTo>
                    <a:pt x="19" y="80"/>
                    <a:pt x="1" y="62"/>
                    <a:pt x="1" y="40"/>
                  </a:cubicBezTo>
                  <a:cubicBezTo>
                    <a:pt x="0" y="19"/>
                    <a:pt x="18" y="0"/>
                    <a:pt x="40" y="0"/>
                  </a:cubicBezTo>
                  <a:cubicBezTo>
                    <a:pt x="62" y="0"/>
                    <a:pt x="80" y="17"/>
                    <a:pt x="80" y="39"/>
                  </a:cubicBezTo>
                  <a:cubicBezTo>
                    <a:pt x="80" y="61"/>
                    <a:pt x="63" y="79"/>
                    <a:pt x="41" y="80"/>
                  </a:cubicBezTo>
                  <a:close/>
                  <a:moveTo>
                    <a:pt x="57" y="23"/>
                  </a:moveTo>
                  <a:cubicBezTo>
                    <a:pt x="57" y="13"/>
                    <a:pt x="49" y="6"/>
                    <a:pt x="40" y="6"/>
                  </a:cubicBezTo>
                  <a:cubicBezTo>
                    <a:pt x="31" y="6"/>
                    <a:pt x="23" y="14"/>
                    <a:pt x="23" y="23"/>
                  </a:cubicBezTo>
                  <a:cubicBezTo>
                    <a:pt x="23" y="33"/>
                    <a:pt x="31" y="40"/>
                    <a:pt x="40" y="40"/>
                  </a:cubicBezTo>
                  <a:cubicBezTo>
                    <a:pt x="50" y="40"/>
                    <a:pt x="57" y="32"/>
                    <a:pt x="57" y="23"/>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37"/>
            <p:cNvSpPr>
              <a:spLocks noEditPoints="1"/>
            </p:cNvSpPr>
            <p:nvPr/>
          </p:nvSpPr>
          <p:spPr bwMode="auto">
            <a:xfrm>
              <a:off x="5765960" y="6744505"/>
              <a:ext cx="41712" cy="42227"/>
            </a:xfrm>
            <a:custGeom>
              <a:avLst/>
              <a:gdLst>
                <a:gd name="T0" fmla="*/ 20 w 40"/>
                <a:gd name="T1" fmla="*/ 40 h 40"/>
                <a:gd name="T2" fmla="*/ 0 w 40"/>
                <a:gd name="T3" fmla="*/ 20 h 40"/>
                <a:gd name="T4" fmla="*/ 19 w 40"/>
                <a:gd name="T5" fmla="*/ 0 h 40"/>
                <a:gd name="T6" fmla="*/ 39 w 40"/>
                <a:gd name="T7" fmla="*/ 20 h 40"/>
                <a:gd name="T8" fmla="*/ 20 w 40"/>
                <a:gd name="T9" fmla="*/ 40 h 40"/>
                <a:gd name="T10" fmla="*/ 28 w 40"/>
                <a:gd name="T11" fmla="*/ 12 h 40"/>
                <a:gd name="T12" fmla="*/ 19 w 40"/>
                <a:gd name="T13" fmla="*/ 3 h 40"/>
                <a:gd name="T14" fmla="*/ 11 w 40"/>
                <a:gd name="T15" fmla="*/ 12 h 40"/>
                <a:gd name="T16" fmla="*/ 20 w 40"/>
                <a:gd name="T17" fmla="*/ 20 h 40"/>
                <a:gd name="T18" fmla="*/ 28 w 40"/>
                <a:gd name="T19" fmla="*/ 1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0">
                  <a:moveTo>
                    <a:pt x="20" y="40"/>
                  </a:moveTo>
                  <a:cubicBezTo>
                    <a:pt x="9" y="40"/>
                    <a:pt x="0" y="31"/>
                    <a:pt x="0" y="20"/>
                  </a:cubicBezTo>
                  <a:cubicBezTo>
                    <a:pt x="0" y="9"/>
                    <a:pt x="8" y="1"/>
                    <a:pt x="19" y="0"/>
                  </a:cubicBezTo>
                  <a:cubicBezTo>
                    <a:pt x="30" y="0"/>
                    <a:pt x="39" y="9"/>
                    <a:pt x="39" y="20"/>
                  </a:cubicBezTo>
                  <a:cubicBezTo>
                    <a:pt x="40" y="31"/>
                    <a:pt x="31" y="40"/>
                    <a:pt x="20" y="40"/>
                  </a:cubicBezTo>
                  <a:close/>
                  <a:moveTo>
                    <a:pt x="28" y="12"/>
                  </a:moveTo>
                  <a:cubicBezTo>
                    <a:pt x="28" y="7"/>
                    <a:pt x="24" y="3"/>
                    <a:pt x="19" y="3"/>
                  </a:cubicBezTo>
                  <a:cubicBezTo>
                    <a:pt x="15" y="3"/>
                    <a:pt x="11" y="7"/>
                    <a:pt x="11" y="12"/>
                  </a:cubicBezTo>
                  <a:cubicBezTo>
                    <a:pt x="11" y="16"/>
                    <a:pt x="15" y="20"/>
                    <a:pt x="20" y="20"/>
                  </a:cubicBezTo>
                  <a:cubicBezTo>
                    <a:pt x="24" y="20"/>
                    <a:pt x="28" y="16"/>
                    <a:pt x="28" y="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38"/>
            <p:cNvSpPr>
              <a:spLocks/>
            </p:cNvSpPr>
            <p:nvPr/>
          </p:nvSpPr>
          <p:spPr bwMode="auto">
            <a:xfrm>
              <a:off x="5634645" y="6908263"/>
              <a:ext cx="89089" cy="186931"/>
            </a:xfrm>
            <a:custGeom>
              <a:avLst/>
              <a:gdLst>
                <a:gd name="T0" fmla="*/ 85 w 85"/>
                <a:gd name="T1" fmla="*/ 89 h 178"/>
                <a:gd name="T2" fmla="*/ 42 w 85"/>
                <a:gd name="T3" fmla="*/ 0 h 178"/>
                <a:gd name="T4" fmla="*/ 0 w 85"/>
                <a:gd name="T5" fmla="*/ 89 h 178"/>
                <a:gd name="T6" fmla="*/ 42 w 85"/>
                <a:gd name="T7" fmla="*/ 178 h 178"/>
                <a:gd name="T8" fmla="*/ 85 w 85"/>
                <a:gd name="T9" fmla="*/ 89 h 178"/>
              </a:gdLst>
              <a:ahLst/>
              <a:cxnLst>
                <a:cxn ang="0">
                  <a:pos x="T0" y="T1"/>
                </a:cxn>
                <a:cxn ang="0">
                  <a:pos x="T2" y="T3"/>
                </a:cxn>
                <a:cxn ang="0">
                  <a:pos x="T4" y="T5"/>
                </a:cxn>
                <a:cxn ang="0">
                  <a:pos x="T6" y="T7"/>
                </a:cxn>
                <a:cxn ang="0">
                  <a:pos x="T8" y="T9"/>
                </a:cxn>
              </a:cxnLst>
              <a:rect l="0" t="0" r="r" b="b"/>
              <a:pathLst>
                <a:path w="85" h="178">
                  <a:moveTo>
                    <a:pt x="85" y="89"/>
                  </a:moveTo>
                  <a:cubicBezTo>
                    <a:pt x="44" y="89"/>
                    <a:pt x="42" y="0"/>
                    <a:pt x="42" y="0"/>
                  </a:cubicBezTo>
                  <a:cubicBezTo>
                    <a:pt x="42" y="0"/>
                    <a:pt x="40" y="89"/>
                    <a:pt x="0" y="89"/>
                  </a:cubicBezTo>
                  <a:cubicBezTo>
                    <a:pt x="40" y="89"/>
                    <a:pt x="42" y="178"/>
                    <a:pt x="42" y="178"/>
                  </a:cubicBezTo>
                  <a:cubicBezTo>
                    <a:pt x="42" y="178"/>
                    <a:pt x="44" y="89"/>
                    <a:pt x="85" y="8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39"/>
            <p:cNvSpPr>
              <a:spLocks/>
            </p:cNvSpPr>
            <p:nvPr/>
          </p:nvSpPr>
          <p:spPr bwMode="auto">
            <a:xfrm>
              <a:off x="5780379" y="6595681"/>
              <a:ext cx="88059" cy="229673"/>
            </a:xfrm>
            <a:custGeom>
              <a:avLst/>
              <a:gdLst>
                <a:gd name="T0" fmla="*/ 84 w 84"/>
                <a:gd name="T1" fmla="*/ 114 h 219"/>
                <a:gd name="T2" fmla="*/ 42 w 84"/>
                <a:gd name="T3" fmla="*/ 0 h 219"/>
                <a:gd name="T4" fmla="*/ 0 w 84"/>
                <a:gd name="T5" fmla="*/ 114 h 219"/>
                <a:gd name="T6" fmla="*/ 42 w 84"/>
                <a:gd name="T7" fmla="*/ 219 h 219"/>
                <a:gd name="T8" fmla="*/ 84 w 84"/>
                <a:gd name="T9" fmla="*/ 114 h 219"/>
              </a:gdLst>
              <a:ahLst/>
              <a:cxnLst>
                <a:cxn ang="0">
                  <a:pos x="T0" y="T1"/>
                </a:cxn>
                <a:cxn ang="0">
                  <a:pos x="T2" y="T3"/>
                </a:cxn>
                <a:cxn ang="0">
                  <a:pos x="T4" y="T5"/>
                </a:cxn>
                <a:cxn ang="0">
                  <a:pos x="T6" y="T7"/>
                </a:cxn>
                <a:cxn ang="0">
                  <a:pos x="T8" y="T9"/>
                </a:cxn>
              </a:cxnLst>
              <a:rect l="0" t="0" r="r" b="b"/>
              <a:pathLst>
                <a:path w="84" h="219">
                  <a:moveTo>
                    <a:pt x="84" y="114"/>
                  </a:moveTo>
                  <a:cubicBezTo>
                    <a:pt x="44" y="114"/>
                    <a:pt x="42" y="0"/>
                    <a:pt x="42" y="0"/>
                  </a:cubicBezTo>
                  <a:cubicBezTo>
                    <a:pt x="42" y="0"/>
                    <a:pt x="40" y="114"/>
                    <a:pt x="0" y="114"/>
                  </a:cubicBezTo>
                  <a:cubicBezTo>
                    <a:pt x="40" y="114"/>
                    <a:pt x="42" y="219"/>
                    <a:pt x="42" y="219"/>
                  </a:cubicBezTo>
                  <a:cubicBezTo>
                    <a:pt x="42" y="219"/>
                    <a:pt x="44" y="114"/>
                    <a:pt x="84" y="114"/>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40"/>
            <p:cNvSpPr>
              <a:spLocks/>
            </p:cNvSpPr>
            <p:nvPr/>
          </p:nvSpPr>
          <p:spPr bwMode="auto">
            <a:xfrm>
              <a:off x="5968340" y="7218785"/>
              <a:ext cx="78789" cy="165818"/>
            </a:xfrm>
            <a:custGeom>
              <a:avLst/>
              <a:gdLst>
                <a:gd name="T0" fmla="*/ 75 w 75"/>
                <a:gd name="T1" fmla="*/ 79 h 158"/>
                <a:gd name="T2" fmla="*/ 38 w 75"/>
                <a:gd name="T3" fmla="*/ 0 h 158"/>
                <a:gd name="T4" fmla="*/ 0 w 75"/>
                <a:gd name="T5" fmla="*/ 79 h 158"/>
                <a:gd name="T6" fmla="*/ 38 w 75"/>
                <a:gd name="T7" fmla="*/ 158 h 158"/>
                <a:gd name="T8" fmla="*/ 75 w 75"/>
                <a:gd name="T9" fmla="*/ 79 h 158"/>
              </a:gdLst>
              <a:ahLst/>
              <a:cxnLst>
                <a:cxn ang="0">
                  <a:pos x="T0" y="T1"/>
                </a:cxn>
                <a:cxn ang="0">
                  <a:pos x="T2" y="T3"/>
                </a:cxn>
                <a:cxn ang="0">
                  <a:pos x="T4" y="T5"/>
                </a:cxn>
                <a:cxn ang="0">
                  <a:pos x="T6" y="T7"/>
                </a:cxn>
                <a:cxn ang="0">
                  <a:pos x="T8" y="T9"/>
                </a:cxn>
              </a:cxnLst>
              <a:rect l="0" t="0" r="r" b="b"/>
              <a:pathLst>
                <a:path w="75" h="158">
                  <a:moveTo>
                    <a:pt x="75" y="79"/>
                  </a:moveTo>
                  <a:cubicBezTo>
                    <a:pt x="39" y="79"/>
                    <a:pt x="38" y="0"/>
                    <a:pt x="38" y="0"/>
                  </a:cubicBezTo>
                  <a:cubicBezTo>
                    <a:pt x="38" y="0"/>
                    <a:pt x="36" y="79"/>
                    <a:pt x="0" y="79"/>
                  </a:cubicBezTo>
                  <a:cubicBezTo>
                    <a:pt x="36" y="79"/>
                    <a:pt x="38" y="158"/>
                    <a:pt x="38" y="158"/>
                  </a:cubicBezTo>
                  <a:cubicBezTo>
                    <a:pt x="38" y="158"/>
                    <a:pt x="39" y="79"/>
                    <a:pt x="75" y="7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41"/>
            <p:cNvSpPr>
              <a:spLocks/>
            </p:cNvSpPr>
            <p:nvPr/>
          </p:nvSpPr>
          <p:spPr bwMode="auto">
            <a:xfrm>
              <a:off x="5704680" y="7272341"/>
              <a:ext cx="107112" cy="139555"/>
            </a:xfrm>
            <a:custGeom>
              <a:avLst/>
              <a:gdLst>
                <a:gd name="T0" fmla="*/ 102 w 102"/>
                <a:gd name="T1" fmla="*/ 67 h 133"/>
                <a:gd name="T2" fmla="*/ 47 w 102"/>
                <a:gd name="T3" fmla="*/ 0 h 133"/>
                <a:gd name="T4" fmla="*/ 0 w 102"/>
                <a:gd name="T5" fmla="*/ 67 h 133"/>
                <a:gd name="T6" fmla="*/ 47 w 102"/>
                <a:gd name="T7" fmla="*/ 133 h 133"/>
                <a:gd name="T8" fmla="*/ 102 w 102"/>
                <a:gd name="T9" fmla="*/ 67 h 133"/>
              </a:gdLst>
              <a:ahLst/>
              <a:cxnLst>
                <a:cxn ang="0">
                  <a:pos x="T0" y="T1"/>
                </a:cxn>
                <a:cxn ang="0">
                  <a:pos x="T2" y="T3"/>
                </a:cxn>
                <a:cxn ang="0">
                  <a:pos x="T4" y="T5"/>
                </a:cxn>
                <a:cxn ang="0">
                  <a:pos x="T6" y="T7"/>
                </a:cxn>
                <a:cxn ang="0">
                  <a:pos x="T8" y="T9"/>
                </a:cxn>
              </a:cxnLst>
              <a:rect l="0" t="0" r="r" b="b"/>
              <a:pathLst>
                <a:path w="102" h="133">
                  <a:moveTo>
                    <a:pt x="102" y="67"/>
                  </a:moveTo>
                  <a:cubicBezTo>
                    <a:pt x="47" y="67"/>
                    <a:pt x="47" y="0"/>
                    <a:pt x="47" y="0"/>
                  </a:cubicBezTo>
                  <a:cubicBezTo>
                    <a:pt x="47" y="0"/>
                    <a:pt x="50" y="67"/>
                    <a:pt x="0" y="67"/>
                  </a:cubicBezTo>
                  <a:cubicBezTo>
                    <a:pt x="50" y="67"/>
                    <a:pt x="47" y="133"/>
                    <a:pt x="47" y="133"/>
                  </a:cubicBezTo>
                  <a:cubicBezTo>
                    <a:pt x="47" y="133"/>
                    <a:pt x="45" y="67"/>
                    <a:pt x="102" y="67"/>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42"/>
            <p:cNvSpPr>
              <a:spLocks/>
            </p:cNvSpPr>
            <p:nvPr/>
          </p:nvSpPr>
          <p:spPr bwMode="auto">
            <a:xfrm>
              <a:off x="5771110" y="6834109"/>
              <a:ext cx="104022" cy="102478"/>
            </a:xfrm>
            <a:custGeom>
              <a:avLst/>
              <a:gdLst>
                <a:gd name="T0" fmla="*/ 99 w 99"/>
                <a:gd name="T1" fmla="*/ 49 h 98"/>
                <a:gd name="T2" fmla="*/ 50 w 99"/>
                <a:gd name="T3" fmla="*/ 0 h 98"/>
                <a:gd name="T4" fmla="*/ 49 w 99"/>
                <a:gd name="T5" fmla="*/ 0 h 98"/>
                <a:gd name="T6" fmla="*/ 0 w 99"/>
                <a:gd name="T7" fmla="*/ 49 h 98"/>
                <a:gd name="T8" fmla="*/ 49 w 99"/>
                <a:gd name="T9" fmla="*/ 98 h 98"/>
                <a:gd name="T10" fmla="*/ 49 w 99"/>
                <a:gd name="T11" fmla="*/ 98 h 98"/>
                <a:gd name="T12" fmla="*/ 99 w 99"/>
                <a:gd name="T13" fmla="*/ 49 h 98"/>
              </a:gdLst>
              <a:ahLst/>
              <a:cxnLst>
                <a:cxn ang="0">
                  <a:pos x="T0" y="T1"/>
                </a:cxn>
                <a:cxn ang="0">
                  <a:pos x="T2" y="T3"/>
                </a:cxn>
                <a:cxn ang="0">
                  <a:pos x="T4" y="T5"/>
                </a:cxn>
                <a:cxn ang="0">
                  <a:pos x="T6" y="T7"/>
                </a:cxn>
                <a:cxn ang="0">
                  <a:pos x="T8" y="T9"/>
                </a:cxn>
                <a:cxn ang="0">
                  <a:pos x="T10" y="T11"/>
                </a:cxn>
                <a:cxn ang="0">
                  <a:pos x="T12" y="T13"/>
                </a:cxn>
              </a:cxnLst>
              <a:rect l="0" t="0" r="r" b="b"/>
              <a:pathLst>
                <a:path w="99" h="98">
                  <a:moveTo>
                    <a:pt x="99" y="49"/>
                  </a:moveTo>
                  <a:cubicBezTo>
                    <a:pt x="47" y="49"/>
                    <a:pt x="50" y="0"/>
                    <a:pt x="50" y="0"/>
                  </a:cubicBezTo>
                  <a:cubicBezTo>
                    <a:pt x="49" y="0"/>
                    <a:pt x="49" y="0"/>
                    <a:pt x="49" y="0"/>
                  </a:cubicBezTo>
                  <a:cubicBezTo>
                    <a:pt x="49" y="0"/>
                    <a:pt x="52" y="49"/>
                    <a:pt x="0" y="49"/>
                  </a:cubicBezTo>
                  <a:cubicBezTo>
                    <a:pt x="52" y="49"/>
                    <a:pt x="49" y="98"/>
                    <a:pt x="49" y="98"/>
                  </a:cubicBezTo>
                  <a:cubicBezTo>
                    <a:pt x="49" y="98"/>
                    <a:pt x="49" y="98"/>
                    <a:pt x="49" y="98"/>
                  </a:cubicBezTo>
                  <a:cubicBezTo>
                    <a:pt x="49" y="98"/>
                    <a:pt x="47" y="49"/>
                    <a:pt x="99" y="49"/>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43"/>
            <p:cNvSpPr>
              <a:spLocks/>
            </p:cNvSpPr>
            <p:nvPr/>
          </p:nvSpPr>
          <p:spPr bwMode="auto">
            <a:xfrm>
              <a:off x="5514659" y="7287275"/>
              <a:ext cx="65400" cy="64885"/>
            </a:xfrm>
            <a:custGeom>
              <a:avLst/>
              <a:gdLst>
                <a:gd name="T0" fmla="*/ 46 w 62"/>
                <a:gd name="T1" fmla="*/ 62 h 62"/>
                <a:gd name="T2" fmla="*/ 62 w 62"/>
                <a:gd name="T3" fmla="*/ 16 h 62"/>
                <a:gd name="T4" fmla="*/ 62 w 62"/>
                <a:gd name="T5" fmla="*/ 16 h 62"/>
                <a:gd name="T6" fmla="*/ 16 w 62"/>
                <a:gd name="T7" fmla="*/ 0 h 62"/>
                <a:gd name="T8" fmla="*/ 0 w 62"/>
                <a:gd name="T9" fmla="*/ 45 h 62"/>
                <a:gd name="T10" fmla="*/ 0 w 62"/>
                <a:gd name="T11" fmla="*/ 45 h 62"/>
                <a:gd name="T12" fmla="*/ 46 w 62"/>
                <a:gd name="T13" fmla="*/ 62 h 62"/>
              </a:gdLst>
              <a:ahLst/>
              <a:cxnLst>
                <a:cxn ang="0">
                  <a:pos x="T0" y="T1"/>
                </a:cxn>
                <a:cxn ang="0">
                  <a:pos x="T2" y="T3"/>
                </a:cxn>
                <a:cxn ang="0">
                  <a:pos x="T4" y="T5"/>
                </a:cxn>
                <a:cxn ang="0">
                  <a:pos x="T6" y="T7"/>
                </a:cxn>
                <a:cxn ang="0">
                  <a:pos x="T8" y="T9"/>
                </a:cxn>
                <a:cxn ang="0">
                  <a:pos x="T10" y="T11"/>
                </a:cxn>
                <a:cxn ang="0">
                  <a:pos x="T12" y="T13"/>
                </a:cxn>
              </a:cxnLst>
              <a:rect l="0" t="0" r="r" b="b"/>
              <a:pathLst>
                <a:path w="62" h="62">
                  <a:moveTo>
                    <a:pt x="46" y="62"/>
                  </a:moveTo>
                  <a:cubicBezTo>
                    <a:pt x="30" y="29"/>
                    <a:pt x="62" y="16"/>
                    <a:pt x="62" y="16"/>
                  </a:cubicBezTo>
                  <a:cubicBezTo>
                    <a:pt x="62" y="16"/>
                    <a:pt x="62" y="16"/>
                    <a:pt x="62" y="16"/>
                  </a:cubicBezTo>
                  <a:cubicBezTo>
                    <a:pt x="62" y="16"/>
                    <a:pt x="32" y="32"/>
                    <a:pt x="16" y="0"/>
                  </a:cubicBezTo>
                  <a:cubicBezTo>
                    <a:pt x="32" y="32"/>
                    <a:pt x="0" y="45"/>
                    <a:pt x="0" y="45"/>
                  </a:cubicBezTo>
                  <a:cubicBezTo>
                    <a:pt x="0" y="45"/>
                    <a:pt x="0" y="45"/>
                    <a:pt x="0" y="45"/>
                  </a:cubicBezTo>
                  <a:cubicBezTo>
                    <a:pt x="0" y="45"/>
                    <a:pt x="30" y="29"/>
                    <a:pt x="46" y="62"/>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44"/>
            <p:cNvSpPr>
              <a:spLocks/>
            </p:cNvSpPr>
            <p:nvPr/>
          </p:nvSpPr>
          <p:spPr bwMode="auto">
            <a:xfrm>
              <a:off x="5872557" y="6970059"/>
              <a:ext cx="74670" cy="74670"/>
            </a:xfrm>
            <a:custGeom>
              <a:avLst/>
              <a:gdLst>
                <a:gd name="T0" fmla="*/ 19 w 71"/>
                <a:gd name="T1" fmla="*/ 71 h 71"/>
                <a:gd name="T2" fmla="*/ 71 w 71"/>
                <a:gd name="T3" fmla="*/ 52 h 71"/>
                <a:gd name="T4" fmla="*/ 71 w 71"/>
                <a:gd name="T5" fmla="*/ 52 h 71"/>
                <a:gd name="T6" fmla="*/ 52 w 71"/>
                <a:gd name="T7" fmla="*/ 0 h 71"/>
                <a:gd name="T8" fmla="*/ 0 w 71"/>
                <a:gd name="T9" fmla="*/ 19 h 71"/>
                <a:gd name="T10" fmla="*/ 0 w 71"/>
                <a:gd name="T11" fmla="*/ 19 h 71"/>
                <a:gd name="T12" fmla="*/ 19 w 71"/>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71" h="71">
                  <a:moveTo>
                    <a:pt x="19" y="71"/>
                  </a:moveTo>
                  <a:cubicBezTo>
                    <a:pt x="37" y="34"/>
                    <a:pt x="71" y="52"/>
                    <a:pt x="71" y="52"/>
                  </a:cubicBezTo>
                  <a:cubicBezTo>
                    <a:pt x="71" y="52"/>
                    <a:pt x="71" y="52"/>
                    <a:pt x="71" y="52"/>
                  </a:cubicBezTo>
                  <a:cubicBezTo>
                    <a:pt x="71" y="52"/>
                    <a:pt x="35" y="38"/>
                    <a:pt x="52" y="0"/>
                  </a:cubicBezTo>
                  <a:cubicBezTo>
                    <a:pt x="35" y="38"/>
                    <a:pt x="0" y="19"/>
                    <a:pt x="0" y="19"/>
                  </a:cubicBezTo>
                  <a:cubicBezTo>
                    <a:pt x="0" y="19"/>
                    <a:pt x="0" y="19"/>
                    <a:pt x="0" y="19"/>
                  </a:cubicBezTo>
                  <a:cubicBezTo>
                    <a:pt x="0" y="19"/>
                    <a:pt x="37" y="34"/>
                    <a:pt x="19" y="71"/>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45"/>
            <p:cNvSpPr>
              <a:spLocks/>
            </p:cNvSpPr>
            <p:nvPr/>
          </p:nvSpPr>
          <p:spPr bwMode="auto">
            <a:xfrm>
              <a:off x="5690261" y="7160079"/>
              <a:ext cx="92178" cy="91148"/>
            </a:xfrm>
            <a:custGeom>
              <a:avLst/>
              <a:gdLst>
                <a:gd name="T0" fmla="*/ 88 w 88"/>
                <a:gd name="T1" fmla="*/ 30 h 87"/>
                <a:gd name="T2" fmla="*/ 30 w 88"/>
                <a:gd name="T3" fmla="*/ 0 h 87"/>
                <a:gd name="T4" fmla="*/ 30 w 88"/>
                <a:gd name="T5" fmla="*/ 0 h 87"/>
                <a:gd name="T6" fmla="*/ 0 w 88"/>
                <a:gd name="T7" fmla="*/ 57 h 87"/>
                <a:gd name="T8" fmla="*/ 58 w 88"/>
                <a:gd name="T9" fmla="*/ 87 h 87"/>
                <a:gd name="T10" fmla="*/ 58 w 88"/>
                <a:gd name="T11" fmla="*/ 87 h 87"/>
                <a:gd name="T12" fmla="*/ 88 w 88"/>
                <a:gd name="T13" fmla="*/ 30 h 87"/>
              </a:gdLst>
              <a:ahLst/>
              <a:cxnLst>
                <a:cxn ang="0">
                  <a:pos x="T0" y="T1"/>
                </a:cxn>
                <a:cxn ang="0">
                  <a:pos x="T2" y="T3"/>
                </a:cxn>
                <a:cxn ang="0">
                  <a:pos x="T4" y="T5"/>
                </a:cxn>
                <a:cxn ang="0">
                  <a:pos x="T6" y="T7"/>
                </a:cxn>
                <a:cxn ang="0">
                  <a:pos x="T8" y="T9"/>
                </a:cxn>
                <a:cxn ang="0">
                  <a:pos x="T10" y="T11"/>
                </a:cxn>
                <a:cxn ang="0">
                  <a:pos x="T12" y="T13"/>
                </a:cxn>
              </a:cxnLst>
              <a:rect l="0" t="0" r="r" b="b"/>
              <a:pathLst>
                <a:path w="88" h="87">
                  <a:moveTo>
                    <a:pt x="88" y="30"/>
                  </a:moveTo>
                  <a:cubicBezTo>
                    <a:pt x="42" y="44"/>
                    <a:pt x="30" y="0"/>
                    <a:pt x="30" y="0"/>
                  </a:cubicBezTo>
                  <a:cubicBezTo>
                    <a:pt x="30" y="0"/>
                    <a:pt x="30" y="0"/>
                    <a:pt x="30" y="0"/>
                  </a:cubicBezTo>
                  <a:cubicBezTo>
                    <a:pt x="30" y="0"/>
                    <a:pt x="46" y="43"/>
                    <a:pt x="0" y="57"/>
                  </a:cubicBezTo>
                  <a:cubicBezTo>
                    <a:pt x="46" y="43"/>
                    <a:pt x="58" y="87"/>
                    <a:pt x="58" y="87"/>
                  </a:cubicBezTo>
                  <a:cubicBezTo>
                    <a:pt x="58" y="87"/>
                    <a:pt x="58" y="87"/>
                    <a:pt x="58" y="87"/>
                  </a:cubicBezTo>
                  <a:cubicBezTo>
                    <a:pt x="58" y="87"/>
                    <a:pt x="42" y="44"/>
                    <a:pt x="88" y="30"/>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46"/>
            <p:cNvSpPr>
              <a:spLocks/>
            </p:cNvSpPr>
            <p:nvPr/>
          </p:nvSpPr>
          <p:spPr bwMode="auto">
            <a:xfrm>
              <a:off x="5808702" y="7093134"/>
              <a:ext cx="157578" cy="74155"/>
            </a:xfrm>
            <a:custGeom>
              <a:avLst/>
              <a:gdLst>
                <a:gd name="T0" fmla="*/ 75 w 150"/>
                <a:gd name="T1" fmla="*/ 0 h 71"/>
                <a:gd name="T2" fmla="*/ 0 w 150"/>
                <a:gd name="T3" fmla="*/ 35 h 71"/>
                <a:gd name="T4" fmla="*/ 75 w 150"/>
                <a:gd name="T5" fmla="*/ 71 h 71"/>
                <a:gd name="T6" fmla="*/ 150 w 150"/>
                <a:gd name="T7" fmla="*/ 35 h 71"/>
                <a:gd name="T8" fmla="*/ 75 w 150"/>
                <a:gd name="T9" fmla="*/ 0 h 71"/>
              </a:gdLst>
              <a:ahLst/>
              <a:cxnLst>
                <a:cxn ang="0">
                  <a:pos x="T0" y="T1"/>
                </a:cxn>
                <a:cxn ang="0">
                  <a:pos x="T2" y="T3"/>
                </a:cxn>
                <a:cxn ang="0">
                  <a:pos x="T4" y="T5"/>
                </a:cxn>
                <a:cxn ang="0">
                  <a:pos x="T6" y="T7"/>
                </a:cxn>
                <a:cxn ang="0">
                  <a:pos x="T8" y="T9"/>
                </a:cxn>
              </a:cxnLst>
              <a:rect l="0" t="0" r="r" b="b"/>
              <a:pathLst>
                <a:path w="150" h="71">
                  <a:moveTo>
                    <a:pt x="75" y="0"/>
                  </a:moveTo>
                  <a:cubicBezTo>
                    <a:pt x="75" y="34"/>
                    <a:pt x="0" y="35"/>
                    <a:pt x="0" y="35"/>
                  </a:cubicBezTo>
                  <a:cubicBezTo>
                    <a:pt x="0" y="35"/>
                    <a:pt x="75" y="37"/>
                    <a:pt x="75" y="71"/>
                  </a:cubicBezTo>
                  <a:cubicBezTo>
                    <a:pt x="75" y="37"/>
                    <a:pt x="150" y="35"/>
                    <a:pt x="150" y="35"/>
                  </a:cubicBezTo>
                  <a:cubicBezTo>
                    <a:pt x="150" y="35"/>
                    <a:pt x="75" y="34"/>
                    <a:pt x="75" y="0"/>
                  </a:cubicBez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92" name="Text Placeholder 57"/>
          <p:cNvSpPr>
            <a:spLocks noGrp="1"/>
          </p:cNvSpPr>
          <p:nvPr>
            <p:ph type="body" sz="quarter" idx="13" hasCustomPrompt="1"/>
          </p:nvPr>
        </p:nvSpPr>
        <p:spPr>
          <a:xfrm>
            <a:off x="5116286" y="7525953"/>
            <a:ext cx="1426028" cy="551310"/>
          </a:xfrm>
        </p:spPr>
        <p:txBody>
          <a:bodyPr>
            <a:normAutofit/>
          </a:bodyPr>
          <a:lstStyle>
            <a:lvl1pPr marL="0" indent="0" algn="ctr">
              <a:lnSpc>
                <a:spcPct val="100000"/>
              </a:lnSpc>
              <a:spcBef>
                <a:spcPts val="0"/>
              </a:spcBef>
              <a:buNone/>
              <a:defRPr sz="1000" b="1" i="1">
                <a:solidFill>
                  <a:schemeClr val="accent2"/>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Tree>
    <p:extLst>
      <p:ext uri="{BB962C8B-B14F-4D97-AF65-F5344CB8AC3E}">
        <p14:creationId xmlns:p14="http://schemas.microsoft.com/office/powerpoint/2010/main" val="2830348774"/>
      </p:ext>
    </p:extLst>
  </p:cSld>
  <p:clrMapOvr>
    <a:masterClrMapping/>
  </p:clrMapOvr>
  <p:extLst mod="1">
    <p:ext uri="{DCECCB84-F9BA-43D5-87BE-67443E8EF086}">
      <p15:sldGuideLst xmlns:p15="http://schemas.microsoft.com/office/powerpoint/2012/main">
        <p15:guide id="1" orient="horz" pos="3168">
          <p15:clr>
            <a:srgbClr val="FBAE40"/>
          </p15:clr>
        </p15:guide>
        <p15:guide id="2" pos="244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6D3815F-BFC3-41A7-A77F-1975C55E501A}" type="datetimeFigureOut">
              <a:rPr lang="en-US" smtClean="0"/>
              <a:t>11/19/2014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39E341B-7BB7-40B7-8031-C8FE01961E0C}" type="slidenum">
              <a:rPr lang="en-US" smtClean="0"/>
              <a:t>‹#›</a:t>
            </a:fld>
            <a:endParaRPr lang="en-US"/>
          </a:p>
        </p:txBody>
      </p:sp>
    </p:spTree>
    <p:extLst>
      <p:ext uri="{BB962C8B-B14F-4D97-AF65-F5344CB8AC3E}">
        <p14:creationId xmlns:p14="http://schemas.microsoft.com/office/powerpoint/2010/main" val="2723642792"/>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Merry Christmas</a:t>
            </a:r>
            <a:endParaRPr lang="en-US" dirty="0"/>
          </a:p>
        </p:txBody>
      </p:sp>
      <p:sp>
        <p:nvSpPr>
          <p:cNvPr id="3" name="Text Placeholder 2"/>
          <p:cNvSpPr>
            <a:spLocks noGrp="1"/>
          </p:cNvSpPr>
          <p:nvPr>
            <p:ph type="body" sz="quarter" idx="11"/>
          </p:nvPr>
        </p:nvSpPr>
        <p:spPr/>
        <p:txBody>
          <a:bodyPr/>
          <a:lstStyle/>
          <a:p>
            <a:r>
              <a:rPr lang="en-US" dirty="0" smtClean="0"/>
              <a:t>Merry Christmas</a:t>
            </a:r>
            <a:endParaRPr lang="en-US" dirty="0"/>
          </a:p>
        </p:txBody>
      </p:sp>
      <p:cxnSp>
        <p:nvCxnSpPr>
          <p:cNvPr id="4" name="Straight Connector 3" title="Fold line"/>
          <p:cNvCxnSpPr/>
          <p:nvPr/>
        </p:nvCxnSpPr>
        <p:spPr>
          <a:xfrm>
            <a:off x="0" y="5029200"/>
            <a:ext cx="7772400" cy="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title="Cut line"/>
          <p:cNvCxnSpPr/>
          <p:nvPr/>
        </p:nvCxnSpPr>
        <p:spPr>
          <a:xfrm flipV="1">
            <a:off x="3886200" y="0"/>
            <a:ext cx="0" cy="10058400"/>
          </a:xfrm>
          <a:prstGeom prst="line">
            <a:avLst/>
          </a:prstGeom>
          <a:ln>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28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Season’s Greetings &amp; Happy New Year</a:t>
            </a:r>
            <a:endParaRPr lang="en-US" dirty="0"/>
          </a:p>
        </p:txBody>
      </p:sp>
      <p:sp>
        <p:nvSpPr>
          <p:cNvPr id="3" name="Text Placeholder 2"/>
          <p:cNvSpPr>
            <a:spLocks noGrp="1"/>
          </p:cNvSpPr>
          <p:nvPr>
            <p:ph type="body" sz="quarter" idx="13"/>
          </p:nvPr>
        </p:nvSpPr>
        <p:spPr/>
        <p:txBody>
          <a:bodyPr/>
          <a:lstStyle/>
          <a:p>
            <a:r>
              <a:rPr lang="en-US" dirty="0" smtClean="0"/>
              <a:t>Season’s Greetings &amp; Happy New Year</a:t>
            </a:r>
            <a:endParaRPr lang="en-US" dirty="0"/>
          </a:p>
        </p:txBody>
      </p:sp>
    </p:spTree>
    <p:extLst>
      <p:ext uri="{BB962C8B-B14F-4D97-AF65-F5344CB8AC3E}">
        <p14:creationId xmlns:p14="http://schemas.microsoft.com/office/powerpoint/2010/main" val="1437734389"/>
      </p:ext>
    </p:extLst>
  </p:cSld>
  <p:clrMapOvr>
    <a:masterClrMapping/>
  </p:clrMapOvr>
</p:sld>
</file>

<file path=ppt/theme/theme1.xml><?xml version="1.0" encoding="utf-8"?>
<a:theme xmlns:a="http://schemas.openxmlformats.org/drawingml/2006/main" name="Christmas Tree Card">
  <a:themeElements>
    <a:clrScheme name="ChristmasTreeCard">
      <a:dk1>
        <a:srgbClr val="43403B"/>
      </a:dk1>
      <a:lt1>
        <a:sysClr val="window" lastClr="FFFFFF"/>
      </a:lt1>
      <a:dk2>
        <a:srgbClr val="000000"/>
      </a:dk2>
      <a:lt2>
        <a:srgbClr val="E7E6E6"/>
      </a:lt2>
      <a:accent1>
        <a:srgbClr val="D7C173"/>
      </a:accent1>
      <a:accent2>
        <a:srgbClr val="BB1C4A"/>
      </a:accent2>
      <a:accent3>
        <a:srgbClr val="88A967"/>
      </a:accent3>
      <a:accent4>
        <a:srgbClr val="4658A5"/>
      </a:accent4>
      <a:accent5>
        <a:srgbClr val="54B1AA"/>
      </a:accent5>
      <a:accent6>
        <a:srgbClr val="814483"/>
      </a:accent6>
      <a:hlink>
        <a:srgbClr val="BB1C4A"/>
      </a:hlink>
      <a:folHlink>
        <a:srgbClr val="969696"/>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istmasTreeCard.potx" id="{62E203C9-8EE0-48B4-99A3-37D9CC2BDA8C}" vid="{B91D4AA4-54F4-4050-9D96-9AE95CA232AF}"/>
    </a:ext>
  </a:extLst>
</a:theme>
</file>

<file path=ppt/theme/theme2.xml><?xml version="1.0" encoding="utf-8"?>
<a:theme xmlns:a="http://schemas.openxmlformats.org/drawingml/2006/main" name="Office Theme">
  <a:themeElements>
    <a:clrScheme name="ChristmasTreeCard">
      <a:dk1>
        <a:srgbClr val="43403B"/>
      </a:dk1>
      <a:lt1>
        <a:sysClr val="window" lastClr="FFFFFF"/>
      </a:lt1>
      <a:dk2>
        <a:srgbClr val="000000"/>
      </a:dk2>
      <a:lt2>
        <a:srgbClr val="E7E6E6"/>
      </a:lt2>
      <a:accent1>
        <a:srgbClr val="D7C173"/>
      </a:accent1>
      <a:accent2>
        <a:srgbClr val="BB1C4A"/>
      </a:accent2>
      <a:accent3>
        <a:srgbClr val="88A967"/>
      </a:accent3>
      <a:accent4>
        <a:srgbClr val="4658A5"/>
      </a:accent4>
      <a:accent5>
        <a:srgbClr val="54B1AA"/>
      </a:accent5>
      <a:accent6>
        <a:srgbClr val="814483"/>
      </a:accent6>
      <a:hlink>
        <a:srgbClr val="BB1C4A"/>
      </a:hlink>
      <a:folHlink>
        <a:srgbClr val="969696"/>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ristmasTreeCard">
      <a:dk1>
        <a:srgbClr val="43403B"/>
      </a:dk1>
      <a:lt1>
        <a:sysClr val="window" lastClr="FFFFFF"/>
      </a:lt1>
      <a:dk2>
        <a:srgbClr val="000000"/>
      </a:dk2>
      <a:lt2>
        <a:srgbClr val="E7E6E6"/>
      </a:lt2>
      <a:accent1>
        <a:srgbClr val="D7C173"/>
      </a:accent1>
      <a:accent2>
        <a:srgbClr val="BB1C4A"/>
      </a:accent2>
      <a:accent3>
        <a:srgbClr val="88A967"/>
      </a:accent3>
      <a:accent4>
        <a:srgbClr val="4658A5"/>
      </a:accent4>
      <a:accent5>
        <a:srgbClr val="54B1AA"/>
      </a:accent5>
      <a:accent6>
        <a:srgbClr val="814483"/>
      </a:accent6>
      <a:hlink>
        <a:srgbClr val="BB1C4A"/>
      </a:hlink>
      <a:folHlink>
        <a:srgbClr val="969696"/>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TotalTime>
  <Words>162</Words>
  <Application>Microsoft Office PowerPoint</Application>
  <PresentationFormat>Custom</PresentationFormat>
  <Paragraphs>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Georgia</vt:lpstr>
      <vt:lpstr>Christmas Tree Card</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 Jones</dc:creator>
  <cp:lastModifiedBy>T Jones</cp:lastModifiedBy>
  <cp:revision>4</cp:revision>
  <dcterms:created xsi:type="dcterms:W3CDTF">2014-05-14T23:34:48Z</dcterms:created>
  <dcterms:modified xsi:type="dcterms:W3CDTF">2014-11-19T19:12:35Z</dcterms:modified>
</cp:coreProperties>
</file>